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ADA_8B4C5BF7.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7FFFCDC7_D84B7DE1.xml" ContentType="application/vnd.ms-powerpoint.comments+xml"/>
  <Override PartName="/ppt/comments/modernComment_10F_70CE1648.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109_A73A5E2.xml" ContentType="application/vnd.ms-powerpoint.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7"/>
  </p:notesMasterIdLst>
  <p:sldIdLst>
    <p:sldId id="2778" r:id="rId5"/>
    <p:sldId id="2076138144" r:id="rId6"/>
    <p:sldId id="2147470790" r:id="rId7"/>
    <p:sldId id="2147470791" r:id="rId8"/>
    <p:sldId id="271" r:id="rId9"/>
    <p:sldId id="264" r:id="rId10"/>
    <p:sldId id="265" r:id="rId11"/>
    <p:sldId id="267" r:id="rId12"/>
    <p:sldId id="268" r:id="rId13"/>
    <p:sldId id="269" r:id="rId14"/>
    <p:sldId id="260" r:id="rId15"/>
    <p:sldId id="272" r:id="rId16"/>
    <p:sldId id="261" r:id="rId17"/>
    <p:sldId id="270" r:id="rId18"/>
    <p:sldId id="277" r:id="rId19"/>
    <p:sldId id="273" r:id="rId20"/>
    <p:sldId id="274" r:id="rId21"/>
    <p:sldId id="275" r:id="rId22"/>
    <p:sldId id="276" r:id="rId23"/>
    <p:sldId id="263" r:id="rId24"/>
    <p:sldId id="2147470792" r:id="rId25"/>
    <p:sldId id="214746892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8ECFA7E-3A26-033C-C0C9-0C9AAE9F416C}" name="Shantam Khetan" initials="SK" userId="S::skhetan@microsoft.com::c702c60c-f743-4172-b3a4-b4aca003ff73" providerId="AD"/>
  <p188:author id="{2E347282-2383-EB51-B06D-17292E18283E}" name="Nizam Ahmed" initials="NA" userId="S::nizama@microsoft.com::5ff6a9e1-d2c6-4c89-84f3-bedfe35906a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C8322A-ED47-487D-B363-1AC9D730E419}" vWet="4" dt="2022-01-09T16:50:58.819"/>
    <p1510:client id="{422EC336-20FD-4D35-81B9-2936231EB777}" v="82" dt="2022-01-09T17:58:57.132"/>
    <p1510:client id="{4F2C3E54-F35C-BC21-2256-FD9D6B92D8DB}" v="48" dt="2022-01-09T17:56:05.400"/>
    <p1510:client id="{C62813E9-06D3-4EC9-AC9D-77A483DCD604}" v="75" dt="2022-01-09T17:55:16.747"/>
    <p1510:client id="{F2DF12CE-270C-4CC9-958C-362D435A86CA}" v="3046" dt="2022-01-09T18:14:42.8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zam Ahmed" userId="5ff6a9e1-d2c6-4c89-84f3-bedfe35906ac" providerId="ADAL" clId="{422EC336-20FD-4D35-81B9-2936231EB777}"/>
    <pc:docChg chg="addSld modSld">
      <pc:chgData name="Nizam Ahmed" userId="5ff6a9e1-d2c6-4c89-84f3-bedfe35906ac" providerId="ADAL" clId="{422EC336-20FD-4D35-81B9-2936231EB777}" dt="2022-01-09T17:58:57.132" v="79"/>
      <pc:docMkLst>
        <pc:docMk/>
      </pc:docMkLst>
      <pc:sldChg chg="modSp mod addCm">
        <pc:chgData name="Nizam Ahmed" userId="5ff6a9e1-d2c6-4c89-84f3-bedfe35906ac" providerId="ADAL" clId="{422EC336-20FD-4D35-81B9-2936231EB777}" dt="2022-01-09T17:27:09.242" v="77"/>
        <pc:sldMkLst>
          <pc:docMk/>
          <pc:sldMk cId="3088096671" sldId="258"/>
        </pc:sldMkLst>
        <pc:spChg chg="mod">
          <ac:chgData name="Nizam Ahmed" userId="5ff6a9e1-d2c6-4c89-84f3-bedfe35906ac" providerId="ADAL" clId="{422EC336-20FD-4D35-81B9-2936231EB777}" dt="2022-01-09T17:26:15.119" v="70" actId="20577"/>
          <ac:spMkLst>
            <pc:docMk/>
            <pc:sldMk cId="3088096671" sldId="258"/>
            <ac:spMk id="3" creationId="{0586E52A-5258-45DF-B4B4-ED282E25F5EE}"/>
          </ac:spMkLst>
        </pc:spChg>
      </pc:sldChg>
      <pc:sldChg chg="modSp mod">
        <pc:chgData name="Nizam Ahmed" userId="5ff6a9e1-d2c6-4c89-84f3-bedfe35906ac" providerId="ADAL" clId="{422EC336-20FD-4D35-81B9-2936231EB777}" dt="2022-01-09T17:26:21.697" v="76" actId="20577"/>
        <pc:sldMkLst>
          <pc:docMk/>
          <pc:sldMk cId="4115389288" sldId="259"/>
        </pc:sldMkLst>
        <pc:spChg chg="mod">
          <ac:chgData name="Nizam Ahmed" userId="5ff6a9e1-d2c6-4c89-84f3-bedfe35906ac" providerId="ADAL" clId="{422EC336-20FD-4D35-81B9-2936231EB777}" dt="2022-01-09T17:26:21.697" v="76" actId="20577"/>
          <ac:spMkLst>
            <pc:docMk/>
            <pc:sldMk cId="4115389288" sldId="259"/>
            <ac:spMk id="3" creationId="{8BF3C725-0547-4FA7-9FDC-458D9D45FC27}"/>
          </ac:spMkLst>
        </pc:spChg>
      </pc:sldChg>
      <pc:sldChg chg="addCm">
        <pc:chgData name="Nizam Ahmed" userId="5ff6a9e1-d2c6-4c89-84f3-bedfe35906ac" providerId="ADAL" clId="{422EC336-20FD-4D35-81B9-2936231EB777}" dt="2022-01-09T17:28:15.605" v="78"/>
        <pc:sldMkLst>
          <pc:docMk/>
          <pc:sldMk cId="175351266" sldId="265"/>
        </pc:sldMkLst>
      </pc:sldChg>
      <pc:sldChg chg="add mod modShow addCm modCm">
        <pc:chgData name="Nizam Ahmed" userId="5ff6a9e1-d2c6-4c89-84f3-bedfe35906ac" providerId="ADAL" clId="{422EC336-20FD-4D35-81B9-2936231EB777}" dt="2022-01-09T17:18:30.091" v="56"/>
        <pc:sldMkLst>
          <pc:docMk/>
          <pc:sldMk cId="1892554312" sldId="271"/>
        </pc:sldMkLst>
      </pc:sldChg>
      <pc:sldChg chg="addCm">
        <pc:chgData name="Nizam Ahmed" userId="5ff6a9e1-d2c6-4c89-84f3-bedfe35906ac" providerId="ADAL" clId="{422EC336-20FD-4D35-81B9-2936231EB777}" dt="2022-01-09T17:58:57.132" v="79"/>
        <pc:sldMkLst>
          <pc:docMk/>
          <pc:sldMk cId="3628826081" sldId="2147470791"/>
        </pc:sldMkLst>
      </pc:sldChg>
    </pc:docChg>
  </pc:docChgLst>
  <pc:docChgLst>
    <pc:chgData name="Anand Raman" userId="0f1c445c-3849-4d47-be0a-4b255897d2e9" providerId="ADAL" clId="{C62813E9-06D3-4EC9-AC9D-77A483DCD604}"/>
    <pc:docChg chg="undo redo custSel addSld delSld modSld">
      <pc:chgData name="Anand Raman" userId="0f1c445c-3849-4d47-be0a-4b255897d2e9" providerId="ADAL" clId="{C62813E9-06D3-4EC9-AC9D-77A483DCD604}" dt="2022-01-09T17:55:16.746" v="121" actId="20577"/>
      <pc:docMkLst>
        <pc:docMk/>
      </pc:docMkLst>
      <pc:sldChg chg="del">
        <pc:chgData name="Anand Raman" userId="0f1c445c-3849-4d47-be0a-4b255897d2e9" providerId="ADAL" clId="{C62813E9-06D3-4EC9-AC9D-77A483DCD604}" dt="2022-01-09T17:33:08.697" v="65" actId="47"/>
        <pc:sldMkLst>
          <pc:docMk/>
          <pc:sldMk cId="248694450" sldId="256"/>
        </pc:sldMkLst>
      </pc:sldChg>
      <pc:sldChg chg="del">
        <pc:chgData name="Anand Raman" userId="0f1c445c-3849-4d47-be0a-4b255897d2e9" providerId="ADAL" clId="{C62813E9-06D3-4EC9-AC9D-77A483DCD604}" dt="2022-01-09T17:35:36.092" v="80" actId="47"/>
        <pc:sldMkLst>
          <pc:docMk/>
          <pc:sldMk cId="86238034" sldId="257"/>
        </pc:sldMkLst>
      </pc:sldChg>
      <pc:sldChg chg="del">
        <pc:chgData name="Anand Raman" userId="0f1c445c-3849-4d47-be0a-4b255897d2e9" providerId="ADAL" clId="{C62813E9-06D3-4EC9-AC9D-77A483DCD604}" dt="2022-01-09T17:43:24.533" v="93" actId="47"/>
        <pc:sldMkLst>
          <pc:docMk/>
          <pc:sldMk cId="3088096671" sldId="258"/>
        </pc:sldMkLst>
      </pc:sldChg>
      <pc:sldChg chg="del">
        <pc:chgData name="Anand Raman" userId="0f1c445c-3849-4d47-be0a-4b255897d2e9" providerId="ADAL" clId="{C62813E9-06D3-4EC9-AC9D-77A483DCD604}" dt="2022-01-09T17:46:03.418" v="94" actId="47"/>
        <pc:sldMkLst>
          <pc:docMk/>
          <pc:sldMk cId="4115389288" sldId="259"/>
        </pc:sldMkLst>
      </pc:sldChg>
      <pc:sldChg chg="del">
        <pc:chgData name="Anand Raman" userId="0f1c445c-3849-4d47-be0a-4b255897d2e9" providerId="ADAL" clId="{C62813E9-06D3-4EC9-AC9D-77A483DCD604}" dt="2022-01-09T17:53:13.513" v="117" actId="47"/>
        <pc:sldMkLst>
          <pc:docMk/>
          <pc:sldMk cId="1540186399" sldId="266"/>
        </pc:sldMkLst>
      </pc:sldChg>
      <pc:sldChg chg="del">
        <pc:chgData name="Anand Raman" userId="0f1c445c-3849-4d47-be0a-4b255897d2e9" providerId="ADAL" clId="{C62813E9-06D3-4EC9-AC9D-77A483DCD604}" dt="2022-01-09T17:48:19.678" v="95" actId="47"/>
        <pc:sldMkLst>
          <pc:docMk/>
          <pc:sldMk cId="3793262344" sldId="278"/>
        </pc:sldMkLst>
      </pc:sldChg>
      <pc:sldChg chg="del">
        <pc:chgData name="Anand Raman" userId="0f1c445c-3849-4d47-be0a-4b255897d2e9" providerId="ADAL" clId="{C62813E9-06D3-4EC9-AC9D-77A483DCD604}" dt="2022-01-09T17:53:11.776" v="116" actId="47"/>
        <pc:sldMkLst>
          <pc:docMk/>
          <pc:sldMk cId="61635009" sldId="279"/>
        </pc:sldMkLst>
      </pc:sldChg>
      <pc:sldChg chg="addSp delSp modSp mod setBg">
        <pc:chgData name="Anand Raman" userId="0f1c445c-3849-4d47-be0a-4b255897d2e9" providerId="ADAL" clId="{C62813E9-06D3-4EC9-AC9D-77A483DCD604}" dt="2022-01-09T17:33:04.434" v="64" actId="1076"/>
        <pc:sldMkLst>
          <pc:docMk/>
          <pc:sldMk cId="2337037303" sldId="2778"/>
        </pc:sldMkLst>
        <pc:spChg chg="mod">
          <ac:chgData name="Anand Raman" userId="0f1c445c-3849-4d47-be0a-4b255897d2e9" providerId="ADAL" clId="{C62813E9-06D3-4EC9-AC9D-77A483DCD604}" dt="2022-01-09T17:28:12.649" v="49" actId="20577"/>
          <ac:spMkLst>
            <pc:docMk/>
            <pc:sldMk cId="2337037303" sldId="2778"/>
            <ac:spMk id="5" creationId="{0BC5225E-CBFD-4753-987F-5CE09C061198}"/>
          </ac:spMkLst>
        </pc:spChg>
        <pc:spChg chg="add mod">
          <ac:chgData name="Anand Raman" userId="0f1c445c-3849-4d47-be0a-4b255897d2e9" providerId="ADAL" clId="{C62813E9-06D3-4EC9-AC9D-77A483DCD604}" dt="2022-01-09T17:29:19.779" v="55" actId="403"/>
          <ac:spMkLst>
            <pc:docMk/>
            <pc:sldMk cId="2337037303" sldId="2778"/>
            <ac:spMk id="6" creationId="{1B90079A-1E2E-4D8B-9FB0-BC9D8C849270}"/>
          </ac:spMkLst>
        </pc:spChg>
        <pc:picChg chg="add mod">
          <ac:chgData name="Anand Raman" userId="0f1c445c-3849-4d47-be0a-4b255897d2e9" providerId="ADAL" clId="{C62813E9-06D3-4EC9-AC9D-77A483DCD604}" dt="2022-01-09T17:33:04.434" v="64" actId="1076"/>
          <ac:picMkLst>
            <pc:docMk/>
            <pc:sldMk cId="2337037303" sldId="2778"/>
            <ac:picMk id="4" creationId="{9960999E-59E4-4035-84BE-BC953DD4DB5D}"/>
          </ac:picMkLst>
        </pc:picChg>
        <pc:picChg chg="del">
          <ac:chgData name="Anand Raman" userId="0f1c445c-3849-4d47-be0a-4b255897d2e9" providerId="ADAL" clId="{C62813E9-06D3-4EC9-AC9D-77A483DCD604}" dt="2022-01-09T17:28:19.356" v="50" actId="478"/>
          <ac:picMkLst>
            <pc:docMk/>
            <pc:sldMk cId="2337037303" sldId="2778"/>
            <ac:picMk id="9" creationId="{8E352B7C-FD4B-458D-95CF-B7587667ABB1}"/>
          </ac:picMkLst>
        </pc:picChg>
      </pc:sldChg>
      <pc:sldChg chg="addSp modSp mod setBg">
        <pc:chgData name="Anand Raman" userId="0f1c445c-3849-4d47-be0a-4b255897d2e9" providerId="ADAL" clId="{C62813E9-06D3-4EC9-AC9D-77A483DCD604}" dt="2022-01-09T17:36:46.949" v="87" actId="14100"/>
        <pc:sldMkLst>
          <pc:docMk/>
          <pc:sldMk cId="4120565394" sldId="2076138144"/>
        </pc:sldMkLst>
        <pc:spChg chg="mod">
          <ac:chgData name="Anand Raman" userId="0f1c445c-3849-4d47-be0a-4b255897d2e9" providerId="ADAL" clId="{C62813E9-06D3-4EC9-AC9D-77A483DCD604}" dt="2022-01-09T17:36:39.463" v="85" actId="403"/>
          <ac:spMkLst>
            <pc:docMk/>
            <pc:sldMk cId="4120565394" sldId="2076138144"/>
            <ac:spMk id="6" creationId="{E7BF15BD-001C-49B3-9A01-B39DEDA47564}"/>
          </ac:spMkLst>
        </pc:spChg>
        <pc:spChg chg="mod ord">
          <ac:chgData name="Anand Raman" userId="0f1c445c-3849-4d47-be0a-4b255897d2e9" providerId="ADAL" clId="{C62813E9-06D3-4EC9-AC9D-77A483DCD604}" dt="2022-01-09T17:36:46.949" v="87" actId="14100"/>
          <ac:spMkLst>
            <pc:docMk/>
            <pc:sldMk cId="4120565394" sldId="2076138144"/>
            <ac:spMk id="7" creationId="{61F6BD0B-C4D8-42DE-A3A7-50D8219CE639}"/>
          </ac:spMkLst>
        </pc:spChg>
        <pc:spChg chg="add">
          <ac:chgData name="Anand Raman" userId="0f1c445c-3849-4d47-be0a-4b255897d2e9" providerId="ADAL" clId="{C62813E9-06D3-4EC9-AC9D-77A483DCD604}" dt="2022-01-09T17:36:29.511" v="82" actId="26606"/>
          <ac:spMkLst>
            <pc:docMk/>
            <pc:sldMk cId="4120565394" sldId="2076138144"/>
            <ac:spMk id="12" creationId="{3346177D-ADC4-4968-B747-5CFCD390B5B9}"/>
          </ac:spMkLst>
        </pc:spChg>
        <pc:spChg chg="add">
          <ac:chgData name="Anand Raman" userId="0f1c445c-3849-4d47-be0a-4b255897d2e9" providerId="ADAL" clId="{C62813E9-06D3-4EC9-AC9D-77A483DCD604}" dt="2022-01-09T17:36:29.511" v="82" actId="26606"/>
          <ac:spMkLst>
            <pc:docMk/>
            <pc:sldMk cId="4120565394" sldId="2076138144"/>
            <ac:spMk id="14" creationId="{0844A943-BF79-4FEA-ABB1-3BD54D236606}"/>
          </ac:spMkLst>
        </pc:spChg>
        <pc:spChg chg="add">
          <ac:chgData name="Anand Raman" userId="0f1c445c-3849-4d47-be0a-4b255897d2e9" providerId="ADAL" clId="{C62813E9-06D3-4EC9-AC9D-77A483DCD604}" dt="2022-01-09T17:36:29.511" v="82" actId="26606"/>
          <ac:spMkLst>
            <pc:docMk/>
            <pc:sldMk cId="4120565394" sldId="2076138144"/>
            <ac:spMk id="16" creationId="{6437CC72-F4A8-4DC3-AFAB-D22C482C8100}"/>
          </ac:spMkLst>
        </pc:spChg>
        <pc:picChg chg="add mod">
          <ac:chgData name="Anand Raman" userId="0f1c445c-3849-4d47-be0a-4b255897d2e9" providerId="ADAL" clId="{C62813E9-06D3-4EC9-AC9D-77A483DCD604}" dt="2022-01-09T17:36:29.511" v="82" actId="26606"/>
          <ac:picMkLst>
            <pc:docMk/>
            <pc:sldMk cId="4120565394" sldId="2076138144"/>
            <ac:picMk id="2" creationId="{1836AF09-E9A6-4137-AF10-2BC32E8A945A}"/>
          </ac:picMkLst>
        </pc:picChg>
      </pc:sldChg>
      <pc:sldChg chg="modSp add del mod">
        <pc:chgData name="Anand Raman" userId="0f1c445c-3849-4d47-be0a-4b255897d2e9" providerId="ADAL" clId="{C62813E9-06D3-4EC9-AC9D-77A483DCD604}" dt="2022-01-09T17:33:10.891" v="66" actId="47"/>
        <pc:sldMkLst>
          <pc:docMk/>
          <pc:sldMk cId="3272276948" sldId="2147468643"/>
        </pc:sldMkLst>
        <pc:spChg chg="mod">
          <ac:chgData name="Anand Raman" userId="0f1c445c-3849-4d47-be0a-4b255897d2e9" providerId="ADAL" clId="{C62813E9-06D3-4EC9-AC9D-77A483DCD604}" dt="2022-01-09T17:18:57.804" v="25" actId="20577"/>
          <ac:spMkLst>
            <pc:docMk/>
            <pc:sldMk cId="3272276948" sldId="2147468643"/>
            <ac:spMk id="3" creationId="{CCA4C3EF-A6B0-46FA-84AC-BD8120AE2F0C}"/>
          </ac:spMkLst>
        </pc:spChg>
        <pc:spChg chg="mod">
          <ac:chgData name="Anand Raman" userId="0f1c445c-3849-4d47-be0a-4b255897d2e9" providerId="ADAL" clId="{C62813E9-06D3-4EC9-AC9D-77A483DCD604}" dt="2022-01-09T17:27:20.234" v="29"/>
          <ac:spMkLst>
            <pc:docMk/>
            <pc:sldMk cId="3272276948" sldId="2147468643"/>
            <ac:spMk id="17" creationId="{E907E719-0EA5-43B9-A1B1-D29097F72F1C}"/>
          </ac:spMkLst>
        </pc:spChg>
        <pc:spChg chg="mod">
          <ac:chgData name="Anand Raman" userId="0f1c445c-3849-4d47-be0a-4b255897d2e9" providerId="ADAL" clId="{C62813E9-06D3-4EC9-AC9D-77A483DCD604}" dt="2022-01-09T17:27:20.234" v="29"/>
          <ac:spMkLst>
            <pc:docMk/>
            <pc:sldMk cId="3272276948" sldId="2147468643"/>
            <ac:spMk id="19" creationId="{0607BF10-8CE1-4820-B58D-CABC7AF5A37A}"/>
          </ac:spMkLst>
        </pc:spChg>
      </pc:sldChg>
      <pc:sldChg chg="addSp delSp modSp del mod">
        <pc:chgData name="Anand Raman" userId="0f1c445c-3849-4d47-be0a-4b255897d2e9" providerId="ADAL" clId="{C62813E9-06D3-4EC9-AC9D-77A483DCD604}" dt="2022-01-09T17:39:19.154" v="92" actId="47"/>
        <pc:sldMkLst>
          <pc:docMk/>
          <pc:sldMk cId="1033440402" sldId="2147468791"/>
        </pc:sldMkLst>
        <pc:picChg chg="add del mod">
          <ac:chgData name="Anand Raman" userId="0f1c445c-3849-4d47-be0a-4b255897d2e9" providerId="ADAL" clId="{C62813E9-06D3-4EC9-AC9D-77A483DCD604}" dt="2022-01-09T17:39:03.179" v="91" actId="1076"/>
          <ac:picMkLst>
            <pc:docMk/>
            <pc:sldMk cId="1033440402" sldId="2147468791"/>
            <ac:picMk id="3" creationId="{A93A4B8E-39DF-CE4B-8D36-1AF2A0DD442F}"/>
          </ac:picMkLst>
        </pc:picChg>
      </pc:sldChg>
      <pc:sldChg chg="modSp del mod modClrScheme chgLayout">
        <pc:chgData name="Anand Raman" userId="0f1c445c-3849-4d47-be0a-4b255897d2e9" providerId="ADAL" clId="{C62813E9-06D3-4EC9-AC9D-77A483DCD604}" dt="2022-01-09T17:53:06.379" v="115" actId="255"/>
        <pc:sldMkLst>
          <pc:docMk/>
          <pc:sldMk cId="4086895794" sldId="2147468926"/>
        </pc:sldMkLst>
        <pc:spChg chg="mod">
          <ac:chgData name="Anand Raman" userId="0f1c445c-3849-4d47-be0a-4b255897d2e9" providerId="ADAL" clId="{C62813E9-06D3-4EC9-AC9D-77A483DCD604}" dt="2022-01-09T17:53:06.379" v="115" actId="255"/>
          <ac:spMkLst>
            <pc:docMk/>
            <pc:sldMk cId="4086895794" sldId="2147468926"/>
            <ac:spMk id="5" creationId="{7D1977FA-771B-5742-8249-FD3B4869A1BF}"/>
          </ac:spMkLst>
        </pc:spChg>
      </pc:sldChg>
      <pc:sldChg chg="modSp mod">
        <pc:chgData name="Anand Raman" userId="0f1c445c-3849-4d47-be0a-4b255897d2e9" providerId="ADAL" clId="{C62813E9-06D3-4EC9-AC9D-77A483DCD604}" dt="2022-01-09T17:55:16.746" v="121" actId="20577"/>
        <pc:sldMkLst>
          <pc:docMk/>
          <pc:sldMk cId="3628826081" sldId="2147470791"/>
        </pc:sldMkLst>
        <pc:spChg chg="mod">
          <ac:chgData name="Anand Raman" userId="0f1c445c-3849-4d47-be0a-4b255897d2e9" providerId="ADAL" clId="{C62813E9-06D3-4EC9-AC9D-77A483DCD604}" dt="2022-01-09T17:55:16.746" v="121" actId="20577"/>
          <ac:spMkLst>
            <pc:docMk/>
            <pc:sldMk cId="3628826081" sldId="2147470791"/>
            <ac:spMk id="37" creationId="{3A4BD617-2276-E748-97B6-E56DE062C011}"/>
          </ac:spMkLst>
        </pc:spChg>
        <pc:spChg chg="mod">
          <ac:chgData name="Anand Raman" userId="0f1c445c-3849-4d47-be0a-4b255897d2e9" providerId="ADAL" clId="{C62813E9-06D3-4EC9-AC9D-77A483DCD604}" dt="2022-01-09T17:55:12.261" v="119" actId="20577"/>
          <ac:spMkLst>
            <pc:docMk/>
            <pc:sldMk cId="3628826081" sldId="2147470791"/>
            <ac:spMk id="40" creationId="{451E5C35-84FA-4A11-AD62-9B2B43F03B39}"/>
          </ac:spMkLst>
        </pc:spChg>
      </pc:sldChg>
      <pc:sldChg chg="modSp mod">
        <pc:chgData name="Anand Raman" userId="0f1c445c-3849-4d47-be0a-4b255897d2e9" providerId="ADAL" clId="{C62813E9-06D3-4EC9-AC9D-77A483DCD604}" dt="2022-01-09T17:48:35.023" v="111" actId="1035"/>
        <pc:sldMkLst>
          <pc:docMk/>
          <pc:sldMk cId="3356680596" sldId="2147470792"/>
        </pc:sldMkLst>
        <pc:spChg chg="mod">
          <ac:chgData name="Anand Raman" userId="0f1c445c-3849-4d47-be0a-4b255897d2e9" providerId="ADAL" clId="{C62813E9-06D3-4EC9-AC9D-77A483DCD604}" dt="2022-01-09T17:48:35.023" v="111" actId="1035"/>
          <ac:spMkLst>
            <pc:docMk/>
            <pc:sldMk cId="3356680596" sldId="2147470792"/>
            <ac:spMk id="2" creationId="{EB375C01-CDA3-4B27-8EFF-158BCE899F0B}"/>
          </ac:spMkLst>
        </pc:spChg>
        <pc:spChg chg="mod">
          <ac:chgData name="Anand Raman" userId="0f1c445c-3849-4d47-be0a-4b255897d2e9" providerId="ADAL" clId="{C62813E9-06D3-4EC9-AC9D-77A483DCD604}" dt="2022-01-09T17:48:35.023" v="111" actId="1035"/>
          <ac:spMkLst>
            <pc:docMk/>
            <pc:sldMk cId="3356680596" sldId="2147470792"/>
            <ac:spMk id="12" creationId="{8C8CEABF-9154-4372-847F-8B9D0F9368D1}"/>
          </ac:spMkLst>
        </pc:spChg>
        <pc:spChg chg="mod">
          <ac:chgData name="Anand Raman" userId="0f1c445c-3849-4d47-be0a-4b255897d2e9" providerId="ADAL" clId="{C62813E9-06D3-4EC9-AC9D-77A483DCD604}" dt="2022-01-09T17:48:35.023" v="111" actId="1035"/>
          <ac:spMkLst>
            <pc:docMk/>
            <pc:sldMk cId="3356680596" sldId="2147470792"/>
            <ac:spMk id="36" creationId="{E599C893-9F81-4542-83E7-EB889A3F15E1}"/>
          </ac:spMkLst>
        </pc:spChg>
        <pc:spChg chg="mod">
          <ac:chgData name="Anand Raman" userId="0f1c445c-3849-4d47-be0a-4b255897d2e9" providerId="ADAL" clId="{C62813E9-06D3-4EC9-AC9D-77A483DCD604}" dt="2022-01-09T17:48:35.023" v="111" actId="1035"/>
          <ac:spMkLst>
            <pc:docMk/>
            <pc:sldMk cId="3356680596" sldId="2147470792"/>
            <ac:spMk id="37" creationId="{3A4BD617-2276-E748-97B6-E56DE062C011}"/>
          </ac:spMkLst>
        </pc:spChg>
        <pc:spChg chg="mod">
          <ac:chgData name="Anand Raman" userId="0f1c445c-3849-4d47-be0a-4b255897d2e9" providerId="ADAL" clId="{C62813E9-06D3-4EC9-AC9D-77A483DCD604}" dt="2022-01-09T17:48:35.023" v="111" actId="1035"/>
          <ac:spMkLst>
            <pc:docMk/>
            <pc:sldMk cId="3356680596" sldId="2147470792"/>
            <ac:spMk id="39" creationId="{2CC2EF80-BBFC-A944-A1CC-75F7EBF6DB51}"/>
          </ac:spMkLst>
        </pc:spChg>
        <pc:spChg chg="mod">
          <ac:chgData name="Anand Raman" userId="0f1c445c-3849-4d47-be0a-4b255897d2e9" providerId="ADAL" clId="{C62813E9-06D3-4EC9-AC9D-77A483DCD604}" dt="2022-01-09T17:48:35.023" v="111" actId="1035"/>
          <ac:spMkLst>
            <pc:docMk/>
            <pc:sldMk cId="3356680596" sldId="2147470792"/>
            <ac:spMk id="40" creationId="{451E5C35-84FA-4A11-AD62-9B2B43F03B39}"/>
          </ac:spMkLst>
        </pc:spChg>
      </pc:sldChg>
      <pc:sldMasterChg chg="delSldLayout">
        <pc:chgData name="Anand Raman" userId="0f1c445c-3849-4d47-be0a-4b255897d2e9" providerId="ADAL" clId="{C62813E9-06D3-4EC9-AC9D-77A483DCD604}" dt="2022-01-09T17:52:37.969" v="112" actId="47"/>
        <pc:sldMasterMkLst>
          <pc:docMk/>
          <pc:sldMasterMk cId="2076167399" sldId="2147483648"/>
        </pc:sldMasterMkLst>
        <pc:sldLayoutChg chg="del">
          <pc:chgData name="Anand Raman" userId="0f1c445c-3849-4d47-be0a-4b255897d2e9" providerId="ADAL" clId="{C62813E9-06D3-4EC9-AC9D-77A483DCD604}" dt="2022-01-09T17:33:10.891" v="66" actId="47"/>
          <pc:sldLayoutMkLst>
            <pc:docMk/>
            <pc:sldMasterMk cId="2076167399" sldId="2147483648"/>
            <pc:sldLayoutMk cId="2282198933" sldId="2147483660"/>
          </pc:sldLayoutMkLst>
        </pc:sldLayoutChg>
        <pc:sldLayoutChg chg="del">
          <pc:chgData name="Anand Raman" userId="0f1c445c-3849-4d47-be0a-4b255897d2e9" providerId="ADAL" clId="{C62813E9-06D3-4EC9-AC9D-77A483DCD604}" dt="2022-01-09T17:39:19.154" v="92" actId="47"/>
          <pc:sldLayoutMkLst>
            <pc:docMk/>
            <pc:sldMasterMk cId="2076167399" sldId="2147483648"/>
            <pc:sldLayoutMk cId="1745508541" sldId="2147483663"/>
          </pc:sldLayoutMkLst>
        </pc:sldLayoutChg>
        <pc:sldLayoutChg chg="del">
          <pc:chgData name="Anand Raman" userId="0f1c445c-3849-4d47-be0a-4b255897d2e9" providerId="ADAL" clId="{C62813E9-06D3-4EC9-AC9D-77A483DCD604}" dt="2022-01-09T17:52:37.969" v="112" actId="47"/>
          <pc:sldLayoutMkLst>
            <pc:docMk/>
            <pc:sldMasterMk cId="2076167399" sldId="2147483648"/>
            <pc:sldLayoutMk cId="1441453636" sldId="2147483664"/>
          </pc:sldLayoutMkLst>
        </pc:sldLayoutChg>
      </pc:sldMasterChg>
    </pc:docChg>
  </pc:docChgLst>
  <pc:docChgLst>
    <pc:chgData name="Prashant Gupta (PG)" userId="S::prgup@microsoft.com::ff2fd0fd-f147-43c5-92b8-f2583bdca7f7" providerId="AD" clId="Web-{4F2C3E54-F35C-BC21-2256-FD9D6B92D8DB}"/>
    <pc:docChg chg="modSld">
      <pc:chgData name="Prashant Gupta (PG)" userId="S::prgup@microsoft.com::ff2fd0fd-f147-43c5-92b8-f2583bdca7f7" providerId="AD" clId="Web-{4F2C3E54-F35C-BC21-2256-FD9D6B92D8DB}" dt="2022-01-09T17:56:03.525" v="37" actId="20577"/>
      <pc:docMkLst>
        <pc:docMk/>
      </pc:docMkLst>
      <pc:sldChg chg="modSp">
        <pc:chgData name="Prashant Gupta (PG)" userId="S::prgup@microsoft.com::ff2fd0fd-f147-43c5-92b8-f2583bdca7f7" providerId="AD" clId="Web-{4F2C3E54-F35C-BC21-2256-FD9D6B92D8DB}" dt="2022-01-09T17:43:58.199" v="30" actId="20577"/>
        <pc:sldMkLst>
          <pc:docMk/>
          <pc:sldMk cId="4115389288" sldId="259"/>
        </pc:sldMkLst>
        <pc:spChg chg="mod">
          <ac:chgData name="Prashant Gupta (PG)" userId="S::prgup@microsoft.com::ff2fd0fd-f147-43c5-92b8-f2583bdca7f7" providerId="AD" clId="Web-{4F2C3E54-F35C-BC21-2256-FD9D6B92D8DB}" dt="2022-01-09T17:43:58.199" v="30" actId="20577"/>
          <ac:spMkLst>
            <pc:docMk/>
            <pc:sldMk cId="4115389288" sldId="259"/>
            <ac:spMk id="3" creationId="{8BF3C725-0547-4FA7-9FDC-458D9D45FC27}"/>
          </ac:spMkLst>
        </pc:spChg>
      </pc:sldChg>
      <pc:sldChg chg="modSp">
        <pc:chgData name="Prashant Gupta (PG)" userId="S::prgup@microsoft.com::ff2fd0fd-f147-43c5-92b8-f2583bdca7f7" providerId="AD" clId="Web-{4F2C3E54-F35C-BC21-2256-FD9D6B92D8DB}" dt="2022-01-09T17:56:03.525" v="37" actId="20577"/>
        <pc:sldMkLst>
          <pc:docMk/>
          <pc:sldMk cId="1892554312" sldId="271"/>
        </pc:sldMkLst>
        <pc:spChg chg="mod">
          <ac:chgData name="Prashant Gupta (PG)" userId="S::prgup@microsoft.com::ff2fd0fd-f147-43c5-92b8-f2583bdca7f7" providerId="AD" clId="Web-{4F2C3E54-F35C-BC21-2256-FD9D6B92D8DB}" dt="2022-01-09T17:56:03.525" v="37" actId="20577"/>
          <ac:spMkLst>
            <pc:docMk/>
            <pc:sldMk cId="1892554312" sldId="271"/>
            <ac:spMk id="19" creationId="{EE34BAE1-55BB-4393-952F-F4FB353AD078}"/>
          </ac:spMkLst>
        </pc:spChg>
      </pc:sldChg>
      <pc:sldChg chg="modSp">
        <pc:chgData name="Prashant Gupta (PG)" userId="S::prgup@microsoft.com::ff2fd0fd-f147-43c5-92b8-f2583bdca7f7" providerId="AD" clId="Web-{4F2C3E54-F35C-BC21-2256-FD9D6B92D8DB}" dt="2022-01-09T17:41:31.894" v="2" actId="20577"/>
        <pc:sldMkLst>
          <pc:docMk/>
          <pc:sldMk cId="4120565394" sldId="2076138144"/>
        </pc:sldMkLst>
        <pc:spChg chg="mod">
          <ac:chgData name="Prashant Gupta (PG)" userId="S::prgup@microsoft.com::ff2fd0fd-f147-43c5-92b8-f2583bdca7f7" providerId="AD" clId="Web-{4F2C3E54-F35C-BC21-2256-FD9D6B92D8DB}" dt="2022-01-09T17:41:31.894" v="2" actId="20577"/>
          <ac:spMkLst>
            <pc:docMk/>
            <pc:sldMk cId="4120565394" sldId="2076138144"/>
            <ac:spMk id="7" creationId="{61F6BD0B-C4D8-42DE-A3A7-50D8219CE639}"/>
          </ac:spMkLst>
        </pc:spChg>
      </pc:sldChg>
      <pc:sldChg chg="modSp">
        <pc:chgData name="Prashant Gupta (PG)" userId="S::prgup@microsoft.com::ff2fd0fd-f147-43c5-92b8-f2583bdca7f7" providerId="AD" clId="Web-{4F2C3E54-F35C-BC21-2256-FD9D6B92D8DB}" dt="2022-01-09T17:52:35.091" v="35"/>
        <pc:sldMkLst>
          <pc:docMk/>
          <pc:sldMk cId="3628826081" sldId="2147470791"/>
        </pc:sldMkLst>
        <pc:spChg chg="mod">
          <ac:chgData name="Prashant Gupta (PG)" userId="S::prgup@microsoft.com::ff2fd0fd-f147-43c5-92b8-f2583bdca7f7" providerId="AD" clId="Web-{4F2C3E54-F35C-BC21-2256-FD9D6B92D8DB}" dt="2022-01-09T17:52:35.091" v="35"/>
          <ac:spMkLst>
            <pc:docMk/>
            <pc:sldMk cId="3628826081" sldId="2147470791"/>
            <ac:spMk id="35" creationId="{E38FCF85-F7E8-2442-9C25-96D6BF4CB5A0}"/>
          </ac:spMkLst>
        </pc:spChg>
      </pc:sldChg>
    </pc:docChg>
  </pc:docChgLst>
  <pc:docChgLst>
    <pc:chgData name="Shantam Khetan" userId="c702c60c-f743-4172-b3a4-b4aca003ff73" providerId="ADAL" clId="{F2DF12CE-270C-4CC9-958C-362D435A86CA}"/>
    <pc:docChg chg="undo custSel addSld delSld modSld">
      <pc:chgData name="Shantam Khetan" userId="c702c60c-f743-4172-b3a4-b4aca003ff73" providerId="ADAL" clId="{F2DF12CE-270C-4CC9-958C-362D435A86CA}" dt="2022-01-09T18:14:42.867" v="3042" actId="1076"/>
      <pc:docMkLst>
        <pc:docMk/>
      </pc:docMkLst>
      <pc:sldChg chg="modSp mod">
        <pc:chgData name="Shantam Khetan" userId="c702c60c-f743-4172-b3a4-b4aca003ff73" providerId="ADAL" clId="{F2DF12CE-270C-4CC9-958C-362D435A86CA}" dt="2022-01-09T17:25:21.416" v="414" actId="6549"/>
        <pc:sldMkLst>
          <pc:docMk/>
          <pc:sldMk cId="248694450" sldId="256"/>
        </pc:sldMkLst>
        <pc:spChg chg="mod">
          <ac:chgData name="Shantam Khetan" userId="c702c60c-f743-4172-b3a4-b4aca003ff73" providerId="ADAL" clId="{F2DF12CE-270C-4CC9-958C-362D435A86CA}" dt="2022-01-09T17:25:21.416" v="414" actId="6549"/>
          <ac:spMkLst>
            <pc:docMk/>
            <pc:sldMk cId="248694450" sldId="256"/>
            <ac:spMk id="3" creationId="{56C37A7C-597C-4E51-9B91-BC3FD3BE2893}"/>
          </ac:spMkLst>
        </pc:spChg>
      </pc:sldChg>
      <pc:sldChg chg="modCm">
        <pc:chgData name="Shantam Khetan" userId="c702c60c-f743-4172-b3a4-b4aca003ff73" providerId="ADAL" clId="{F2DF12CE-270C-4CC9-958C-362D435A86CA}" dt="2022-01-09T17:41:14.366" v="1904"/>
        <pc:sldMkLst>
          <pc:docMk/>
          <pc:sldMk cId="3088096671" sldId="258"/>
        </pc:sldMkLst>
      </pc:sldChg>
      <pc:sldChg chg="modSp mod">
        <pc:chgData name="Shantam Khetan" userId="c702c60c-f743-4172-b3a4-b4aca003ff73" providerId="ADAL" clId="{F2DF12CE-270C-4CC9-958C-362D435A86CA}" dt="2022-01-09T17:03:36.491" v="155" actId="20577"/>
        <pc:sldMkLst>
          <pc:docMk/>
          <pc:sldMk cId="4115389288" sldId="259"/>
        </pc:sldMkLst>
        <pc:spChg chg="mod">
          <ac:chgData name="Shantam Khetan" userId="c702c60c-f743-4172-b3a4-b4aca003ff73" providerId="ADAL" clId="{F2DF12CE-270C-4CC9-958C-362D435A86CA}" dt="2022-01-09T17:03:36.491" v="155" actId="20577"/>
          <ac:spMkLst>
            <pc:docMk/>
            <pc:sldMk cId="4115389288" sldId="259"/>
            <ac:spMk id="3" creationId="{8BF3C725-0547-4FA7-9FDC-458D9D45FC27}"/>
          </ac:spMkLst>
        </pc:spChg>
      </pc:sldChg>
      <pc:sldChg chg="addSp delSp modSp mod">
        <pc:chgData name="Shantam Khetan" userId="c702c60c-f743-4172-b3a4-b4aca003ff73" providerId="ADAL" clId="{F2DF12CE-270C-4CC9-958C-362D435A86CA}" dt="2022-01-09T17:53:14.052" v="2742" actId="20577"/>
        <pc:sldMkLst>
          <pc:docMk/>
          <pc:sldMk cId="852176657" sldId="260"/>
        </pc:sldMkLst>
        <pc:spChg chg="add mod">
          <ac:chgData name="Shantam Khetan" userId="c702c60c-f743-4172-b3a4-b4aca003ff73" providerId="ADAL" clId="{F2DF12CE-270C-4CC9-958C-362D435A86CA}" dt="2022-01-09T17:53:14.052" v="2742" actId="20577"/>
          <ac:spMkLst>
            <pc:docMk/>
            <pc:sldMk cId="852176657" sldId="260"/>
            <ac:spMk id="4" creationId="{CCBFBC30-9C6A-4559-8542-0E3CC5B636B1}"/>
          </ac:spMkLst>
        </pc:spChg>
        <pc:graphicFrameChg chg="mod">
          <ac:chgData name="Shantam Khetan" userId="c702c60c-f743-4172-b3a4-b4aca003ff73" providerId="ADAL" clId="{F2DF12CE-270C-4CC9-958C-362D435A86CA}" dt="2022-01-09T17:37:34.345" v="1260" actId="20577"/>
          <ac:graphicFrameMkLst>
            <pc:docMk/>
            <pc:sldMk cId="852176657" sldId="260"/>
            <ac:graphicFrameMk id="9" creationId="{7CF6D087-711D-428E-BB71-C675D583CB50}"/>
          </ac:graphicFrameMkLst>
        </pc:graphicFrameChg>
        <pc:picChg chg="add mod">
          <ac:chgData name="Shantam Khetan" userId="c702c60c-f743-4172-b3a4-b4aca003ff73" providerId="ADAL" clId="{F2DF12CE-270C-4CC9-958C-362D435A86CA}" dt="2022-01-09T17:52:53.507" v="2639" actId="1076"/>
          <ac:picMkLst>
            <pc:docMk/>
            <pc:sldMk cId="852176657" sldId="260"/>
            <ac:picMk id="3" creationId="{238A6808-B56E-41B0-91B4-EC0FB9624612}"/>
          </ac:picMkLst>
        </pc:picChg>
        <pc:picChg chg="del">
          <ac:chgData name="Shantam Khetan" userId="c702c60c-f743-4172-b3a4-b4aca003ff73" providerId="ADAL" clId="{F2DF12CE-270C-4CC9-958C-362D435A86CA}" dt="2022-01-09T17:12:56.552" v="163" actId="478"/>
          <ac:picMkLst>
            <pc:docMk/>
            <pc:sldMk cId="852176657" sldId="260"/>
            <ac:picMk id="7" creationId="{F915CB87-D779-4EDA-9218-43F5A91B5595}"/>
          </ac:picMkLst>
        </pc:picChg>
      </pc:sldChg>
      <pc:sldChg chg="addSp delSp modSp mod">
        <pc:chgData name="Shantam Khetan" userId="c702c60c-f743-4172-b3a4-b4aca003ff73" providerId="ADAL" clId="{F2DF12CE-270C-4CC9-958C-362D435A86CA}" dt="2022-01-09T17:54:36.982" v="3012" actId="20577"/>
        <pc:sldMkLst>
          <pc:docMk/>
          <pc:sldMk cId="1069673967" sldId="261"/>
        </pc:sldMkLst>
        <pc:spChg chg="add mod">
          <ac:chgData name="Shantam Khetan" userId="c702c60c-f743-4172-b3a4-b4aca003ff73" providerId="ADAL" clId="{F2DF12CE-270C-4CC9-958C-362D435A86CA}" dt="2022-01-09T17:54:36.982" v="3012" actId="20577"/>
          <ac:spMkLst>
            <pc:docMk/>
            <pc:sldMk cId="1069673967" sldId="261"/>
            <ac:spMk id="6" creationId="{7D006E85-F727-4BCD-8E03-27966080EF5E}"/>
          </ac:spMkLst>
        </pc:spChg>
        <pc:graphicFrameChg chg="mod">
          <ac:chgData name="Shantam Khetan" userId="c702c60c-f743-4172-b3a4-b4aca003ff73" providerId="ADAL" clId="{F2DF12CE-270C-4CC9-958C-362D435A86CA}" dt="2022-01-09T17:37:53.819" v="1274" actId="20577"/>
          <ac:graphicFrameMkLst>
            <pc:docMk/>
            <pc:sldMk cId="1069673967" sldId="261"/>
            <ac:graphicFrameMk id="9" creationId="{F619138F-18CB-42BD-AA8F-E3CA621DC4C4}"/>
          </ac:graphicFrameMkLst>
        </pc:graphicFrameChg>
        <pc:picChg chg="add del">
          <ac:chgData name="Shantam Khetan" userId="c702c60c-f743-4172-b3a4-b4aca003ff73" providerId="ADAL" clId="{F2DF12CE-270C-4CC9-958C-362D435A86CA}" dt="2022-01-09T17:13:17.004" v="168" actId="21"/>
          <ac:picMkLst>
            <pc:docMk/>
            <pc:sldMk cId="1069673967" sldId="261"/>
            <ac:picMk id="3" creationId="{A4309ED7-CFCD-4437-8E5F-5AC92DC98B09}"/>
          </ac:picMkLst>
        </pc:picChg>
        <pc:picChg chg="add mod">
          <ac:chgData name="Shantam Khetan" userId="c702c60c-f743-4172-b3a4-b4aca003ff73" providerId="ADAL" clId="{F2DF12CE-270C-4CC9-958C-362D435A86CA}" dt="2022-01-09T17:13:42.175" v="173" actId="1076"/>
          <ac:picMkLst>
            <pc:docMk/>
            <pc:sldMk cId="1069673967" sldId="261"/>
            <ac:picMk id="5" creationId="{EFBB5534-FED5-4151-8FD9-828B459FE059}"/>
          </ac:picMkLst>
        </pc:picChg>
        <pc:picChg chg="del">
          <ac:chgData name="Shantam Khetan" userId="c702c60c-f743-4172-b3a4-b4aca003ff73" providerId="ADAL" clId="{F2DF12CE-270C-4CC9-958C-362D435A86CA}" dt="2022-01-09T17:13:10.421" v="165" actId="478"/>
          <ac:picMkLst>
            <pc:docMk/>
            <pc:sldMk cId="1069673967" sldId="261"/>
            <ac:picMk id="7" creationId="{E8280C05-11C5-4F56-877C-98E58C3CBD98}"/>
          </ac:picMkLst>
        </pc:picChg>
      </pc:sldChg>
      <pc:sldChg chg="addSp delSp modSp mod">
        <pc:chgData name="Shantam Khetan" userId="c702c60c-f743-4172-b3a4-b4aca003ff73" providerId="ADAL" clId="{F2DF12CE-270C-4CC9-958C-362D435A86CA}" dt="2022-01-09T17:24:12.352" v="400" actId="1076"/>
        <pc:sldMkLst>
          <pc:docMk/>
          <pc:sldMk cId="1604136101" sldId="263"/>
        </pc:sldMkLst>
        <pc:spChg chg="add mod">
          <ac:chgData name="Shantam Khetan" userId="c702c60c-f743-4172-b3a4-b4aca003ff73" providerId="ADAL" clId="{F2DF12CE-270C-4CC9-958C-362D435A86CA}" dt="2022-01-09T17:24:05.282" v="398" actId="20577"/>
          <ac:spMkLst>
            <pc:docMk/>
            <pc:sldMk cId="1604136101" sldId="263"/>
            <ac:spMk id="7" creationId="{17D5499A-D000-49CC-B078-E0B8AE3864F2}"/>
          </ac:spMkLst>
        </pc:spChg>
        <pc:picChg chg="add del mod">
          <ac:chgData name="Shantam Khetan" userId="c702c60c-f743-4172-b3a4-b4aca003ff73" providerId="ADAL" clId="{F2DF12CE-270C-4CC9-958C-362D435A86CA}" dt="2022-01-09T17:19:02.642" v="252" actId="21"/>
          <ac:picMkLst>
            <pc:docMk/>
            <pc:sldMk cId="1604136101" sldId="263"/>
            <ac:picMk id="3" creationId="{178CDA5C-3B9D-4254-8BEF-5343B6B1A079}"/>
          </ac:picMkLst>
        </pc:picChg>
        <pc:picChg chg="add mod">
          <ac:chgData name="Shantam Khetan" userId="c702c60c-f743-4172-b3a4-b4aca003ff73" providerId="ADAL" clId="{F2DF12CE-270C-4CC9-958C-362D435A86CA}" dt="2022-01-09T17:24:12.352" v="400" actId="1076"/>
          <ac:picMkLst>
            <pc:docMk/>
            <pc:sldMk cId="1604136101" sldId="263"/>
            <ac:picMk id="5" creationId="{C07158C3-32D6-4573-8BC6-B54B03D498EA}"/>
          </ac:picMkLst>
        </pc:picChg>
      </pc:sldChg>
      <pc:sldChg chg="addSp delSp modSp mod">
        <pc:chgData name="Shantam Khetan" userId="c702c60c-f743-4172-b3a4-b4aca003ff73" providerId="ADAL" clId="{F2DF12CE-270C-4CC9-958C-362D435A86CA}" dt="2022-01-09T17:44:29.764" v="2028" actId="1076"/>
        <pc:sldMkLst>
          <pc:docMk/>
          <pc:sldMk cId="851252146" sldId="264"/>
        </pc:sldMkLst>
        <pc:spChg chg="add">
          <ac:chgData name="Shantam Khetan" userId="c702c60c-f743-4172-b3a4-b4aca003ff73" providerId="ADAL" clId="{F2DF12CE-270C-4CC9-958C-362D435A86CA}" dt="2022-01-09T17:36:20.740" v="1215" actId="767"/>
          <ac:spMkLst>
            <pc:docMk/>
            <pc:sldMk cId="851252146" sldId="264"/>
            <ac:spMk id="3" creationId="{9915FB6A-09A3-4D70-AA22-9CA4B7B830C0}"/>
          </ac:spMkLst>
        </pc:spChg>
        <pc:spChg chg="mod">
          <ac:chgData name="Shantam Khetan" userId="c702c60c-f743-4172-b3a4-b4aca003ff73" providerId="ADAL" clId="{F2DF12CE-270C-4CC9-958C-362D435A86CA}" dt="2022-01-09T17:03:59.681" v="162" actId="20577"/>
          <ac:spMkLst>
            <pc:docMk/>
            <pc:sldMk cId="851252146" sldId="264"/>
            <ac:spMk id="7" creationId="{4978C19F-7B7B-43FF-B648-483803186FA1}"/>
          </ac:spMkLst>
        </pc:spChg>
        <pc:spChg chg="add del mod">
          <ac:chgData name="Shantam Khetan" userId="c702c60c-f743-4172-b3a4-b4aca003ff73" providerId="ADAL" clId="{F2DF12CE-270C-4CC9-958C-362D435A86CA}" dt="2022-01-09T17:44:17.118" v="2024" actId="12084"/>
          <ac:spMkLst>
            <pc:docMk/>
            <pc:sldMk cId="851252146" sldId="264"/>
            <ac:spMk id="12" creationId="{3C10E2C3-18D2-493E-B8C9-16A5D102C3CC}"/>
          </ac:spMkLst>
        </pc:spChg>
        <pc:grpChg chg="add del">
          <ac:chgData name="Shantam Khetan" userId="c702c60c-f743-4172-b3a4-b4aca003ff73" providerId="ADAL" clId="{F2DF12CE-270C-4CC9-958C-362D435A86CA}" dt="2022-01-09T17:43:19.807" v="2023" actId="478"/>
          <ac:grpSpMkLst>
            <pc:docMk/>
            <pc:sldMk cId="851252146" sldId="264"/>
            <ac:grpSpMk id="16" creationId="{336FAC12-B40C-4151-B482-05C8BBF98ED8}"/>
          </ac:grpSpMkLst>
        </pc:grpChg>
        <pc:graphicFrameChg chg="add mod">
          <ac:chgData name="Shantam Khetan" userId="c702c60c-f743-4172-b3a4-b4aca003ff73" providerId="ADAL" clId="{F2DF12CE-270C-4CC9-958C-362D435A86CA}" dt="2022-01-09T17:44:29.764" v="2028" actId="1076"/>
          <ac:graphicFrameMkLst>
            <pc:docMk/>
            <pc:sldMk cId="851252146" sldId="264"/>
            <ac:graphicFrameMk id="8" creationId="{CE072332-00AE-4780-9F24-92D2D4DA0B56}"/>
          </ac:graphicFrameMkLst>
        </pc:graphicFrameChg>
        <pc:cxnChg chg="mod">
          <ac:chgData name="Shantam Khetan" userId="c702c60c-f743-4172-b3a4-b4aca003ff73" providerId="ADAL" clId="{F2DF12CE-270C-4CC9-958C-362D435A86CA}" dt="2022-01-09T17:43:19.807" v="2023" actId="478"/>
          <ac:cxnSpMkLst>
            <pc:docMk/>
            <pc:sldMk cId="851252146" sldId="264"/>
            <ac:cxnSpMk id="9" creationId="{40048522-B072-442E-810F-33E2A9895161}"/>
          </ac:cxnSpMkLst>
        </pc:cxnChg>
        <pc:cxnChg chg="mod">
          <ac:chgData name="Shantam Khetan" userId="c702c60c-f743-4172-b3a4-b4aca003ff73" providerId="ADAL" clId="{F2DF12CE-270C-4CC9-958C-362D435A86CA}" dt="2022-01-09T17:43:19.807" v="2023" actId="478"/>
          <ac:cxnSpMkLst>
            <pc:docMk/>
            <pc:sldMk cId="851252146" sldId="264"/>
            <ac:cxnSpMk id="10" creationId="{0D4A0050-9BA4-4FDC-B514-160DA8295015}"/>
          </ac:cxnSpMkLst>
        </pc:cxnChg>
        <pc:cxnChg chg="mod">
          <ac:chgData name="Shantam Khetan" userId="c702c60c-f743-4172-b3a4-b4aca003ff73" providerId="ADAL" clId="{F2DF12CE-270C-4CC9-958C-362D435A86CA}" dt="2022-01-09T17:43:19.807" v="2023" actId="478"/>
          <ac:cxnSpMkLst>
            <pc:docMk/>
            <pc:sldMk cId="851252146" sldId="264"/>
            <ac:cxnSpMk id="11" creationId="{0B072595-C3F6-4F38-BCEC-2FF27F8F39CB}"/>
          </ac:cxnSpMkLst>
        </pc:cxnChg>
      </pc:sldChg>
      <pc:sldChg chg="addSp modSp mod">
        <pc:chgData name="Shantam Khetan" userId="c702c60c-f743-4172-b3a4-b4aca003ff73" providerId="ADAL" clId="{F2DF12CE-270C-4CC9-958C-362D435A86CA}" dt="2022-01-09T17:49:36.469" v="2296" actId="313"/>
        <pc:sldMkLst>
          <pc:docMk/>
          <pc:sldMk cId="175351266" sldId="265"/>
        </pc:sldMkLst>
        <pc:spChg chg="add mod">
          <ac:chgData name="Shantam Khetan" userId="c702c60c-f743-4172-b3a4-b4aca003ff73" providerId="ADAL" clId="{F2DF12CE-270C-4CC9-958C-362D435A86CA}" dt="2022-01-09T17:49:36.469" v="2296" actId="313"/>
          <ac:spMkLst>
            <pc:docMk/>
            <pc:sldMk cId="175351266" sldId="265"/>
            <ac:spMk id="2" creationId="{94734624-3B29-4C84-9CBC-12AFB1345207}"/>
          </ac:spMkLst>
        </pc:spChg>
        <pc:graphicFrameChg chg="mod">
          <ac:chgData name="Shantam Khetan" userId="c702c60c-f743-4172-b3a4-b4aca003ff73" providerId="ADAL" clId="{F2DF12CE-270C-4CC9-958C-362D435A86CA}" dt="2022-01-09T17:36:35.360" v="1230" actId="20577"/>
          <ac:graphicFrameMkLst>
            <pc:docMk/>
            <pc:sldMk cId="175351266" sldId="265"/>
            <ac:graphicFrameMk id="6" creationId="{F7518B39-936F-47B8-ACD8-516ED75C1971}"/>
          </ac:graphicFrameMkLst>
        </pc:graphicFrameChg>
        <pc:picChg chg="mod">
          <ac:chgData name="Shantam Khetan" userId="c702c60c-f743-4172-b3a4-b4aca003ff73" providerId="ADAL" clId="{F2DF12CE-270C-4CC9-958C-362D435A86CA}" dt="2022-01-09T17:48:59.162" v="2125" actId="1076"/>
          <ac:picMkLst>
            <pc:docMk/>
            <pc:sldMk cId="175351266" sldId="265"/>
            <ac:picMk id="8" creationId="{F3595DA9-3753-4B27-9EB6-85ACFAC61E24}"/>
          </ac:picMkLst>
        </pc:picChg>
      </pc:sldChg>
      <pc:sldChg chg="addSp delSp modSp mod">
        <pc:chgData name="Shantam Khetan" userId="c702c60c-f743-4172-b3a4-b4aca003ff73" providerId="ADAL" clId="{F2DF12CE-270C-4CC9-958C-362D435A86CA}" dt="2022-01-09T17:48:53.093" v="2122" actId="22"/>
        <pc:sldMkLst>
          <pc:docMk/>
          <pc:sldMk cId="155941838" sldId="267"/>
        </pc:sldMkLst>
        <pc:spChg chg="add mod">
          <ac:chgData name="Shantam Khetan" userId="c702c60c-f743-4172-b3a4-b4aca003ff73" providerId="ADAL" clId="{F2DF12CE-270C-4CC9-958C-362D435A86CA}" dt="2022-01-09T17:36:54.789" v="1237"/>
          <ac:spMkLst>
            <pc:docMk/>
            <pc:sldMk cId="155941838" sldId="267"/>
            <ac:spMk id="5" creationId="{720720BC-5C4D-485E-AE50-7356D59B0ADF}"/>
          </ac:spMkLst>
        </pc:spChg>
        <pc:spChg chg="add mod">
          <ac:chgData name="Shantam Khetan" userId="c702c60c-f743-4172-b3a4-b4aca003ff73" providerId="ADAL" clId="{F2DF12CE-270C-4CC9-958C-362D435A86CA}" dt="2022-01-09T17:36:54.789" v="1237"/>
          <ac:spMkLst>
            <pc:docMk/>
            <pc:sldMk cId="155941838" sldId="267"/>
            <ac:spMk id="7" creationId="{D92865DC-D253-4326-A0D5-59DDEEC59FFE}"/>
          </ac:spMkLst>
        </pc:spChg>
        <pc:spChg chg="add mod">
          <ac:chgData name="Shantam Khetan" userId="c702c60c-f743-4172-b3a4-b4aca003ff73" providerId="ADAL" clId="{F2DF12CE-270C-4CC9-958C-362D435A86CA}" dt="2022-01-09T17:47:10.532" v="2092" actId="1076"/>
          <ac:spMkLst>
            <pc:docMk/>
            <pc:sldMk cId="155941838" sldId="267"/>
            <ac:spMk id="10" creationId="{323828CB-8599-487D-A018-2F26B38DB42E}"/>
          </ac:spMkLst>
        </pc:spChg>
        <pc:spChg chg="add del">
          <ac:chgData name="Shantam Khetan" userId="c702c60c-f743-4172-b3a4-b4aca003ff73" providerId="ADAL" clId="{F2DF12CE-270C-4CC9-958C-362D435A86CA}" dt="2022-01-09T17:48:53.093" v="2122" actId="22"/>
          <ac:spMkLst>
            <pc:docMk/>
            <pc:sldMk cId="155941838" sldId="267"/>
            <ac:spMk id="12" creationId="{FD029EAA-CFDB-46CB-BE87-AD93BEEA15F6}"/>
          </ac:spMkLst>
        </pc:spChg>
        <pc:grpChg chg="add mod">
          <ac:chgData name="Shantam Khetan" userId="c702c60c-f743-4172-b3a4-b4aca003ff73" providerId="ADAL" clId="{F2DF12CE-270C-4CC9-958C-362D435A86CA}" dt="2022-01-09T17:36:54.789" v="1237"/>
          <ac:grpSpMkLst>
            <pc:docMk/>
            <pc:sldMk cId="155941838" sldId="267"/>
            <ac:grpSpMk id="4" creationId="{CE6EDD1A-FFD3-4D51-B22F-3C8C98DC015C}"/>
          </ac:grpSpMkLst>
        </pc:grpChg>
        <pc:graphicFrameChg chg="add">
          <ac:chgData name="Shantam Khetan" userId="c702c60c-f743-4172-b3a4-b4aca003ff73" providerId="ADAL" clId="{F2DF12CE-270C-4CC9-958C-362D435A86CA}" dt="2022-01-09T17:37:17.347" v="1242" actId="22"/>
          <ac:graphicFrameMkLst>
            <pc:docMk/>
            <pc:sldMk cId="155941838" sldId="267"/>
            <ac:graphicFrameMk id="3" creationId="{28FD3134-1052-48A0-A006-8EEF085B5678}"/>
          </ac:graphicFrameMkLst>
        </pc:graphicFrameChg>
        <pc:graphicFrameChg chg="add del mod">
          <ac:chgData name="Shantam Khetan" userId="c702c60c-f743-4172-b3a4-b4aca003ff73" providerId="ADAL" clId="{F2DF12CE-270C-4CC9-958C-362D435A86CA}" dt="2022-01-09T17:37:16.848" v="1241" actId="478"/>
          <ac:graphicFrameMkLst>
            <pc:docMk/>
            <pc:sldMk cId="155941838" sldId="267"/>
            <ac:graphicFrameMk id="6" creationId="{F7518B39-936F-47B8-ACD8-516ED75C1971}"/>
          </ac:graphicFrameMkLst>
        </pc:graphicFrameChg>
        <pc:picChg chg="mod">
          <ac:chgData name="Shantam Khetan" userId="c702c60c-f743-4172-b3a4-b4aca003ff73" providerId="ADAL" clId="{F2DF12CE-270C-4CC9-958C-362D435A86CA}" dt="2022-01-09T17:46:54.942" v="2050" actId="1076"/>
          <ac:picMkLst>
            <pc:docMk/>
            <pc:sldMk cId="155941838" sldId="267"/>
            <ac:picMk id="2" creationId="{6518FBA8-05AB-447D-9F77-6B33713F9A24}"/>
          </ac:picMkLst>
        </pc:picChg>
      </pc:sldChg>
      <pc:sldChg chg="addSp delSp modSp mod">
        <pc:chgData name="Shantam Khetan" userId="c702c60c-f743-4172-b3a4-b4aca003ff73" providerId="ADAL" clId="{F2DF12CE-270C-4CC9-958C-362D435A86CA}" dt="2022-01-09T17:51:56.612" v="2601" actId="20577"/>
        <pc:sldMkLst>
          <pc:docMk/>
          <pc:sldMk cId="1319916521" sldId="268"/>
        </pc:sldMkLst>
        <pc:spChg chg="add mod">
          <ac:chgData name="Shantam Khetan" userId="c702c60c-f743-4172-b3a4-b4aca003ff73" providerId="ADAL" clId="{F2DF12CE-270C-4CC9-958C-362D435A86CA}" dt="2022-01-09T17:51:56.612" v="2601" actId="20577"/>
          <ac:spMkLst>
            <pc:docMk/>
            <pc:sldMk cId="1319916521" sldId="268"/>
            <ac:spMk id="5" creationId="{C25CD7E3-FF54-4654-865B-ED1DCB243720}"/>
          </ac:spMkLst>
        </pc:spChg>
        <pc:graphicFrameChg chg="add">
          <ac:chgData name="Shantam Khetan" userId="c702c60c-f743-4172-b3a4-b4aca003ff73" providerId="ADAL" clId="{F2DF12CE-270C-4CC9-958C-362D435A86CA}" dt="2022-01-09T17:37:23.852" v="1244" actId="22"/>
          <ac:graphicFrameMkLst>
            <pc:docMk/>
            <pc:sldMk cId="1319916521" sldId="268"/>
            <ac:graphicFrameMk id="2" creationId="{647A7D9D-E52C-43D4-BCFD-A875F079A023}"/>
          </ac:graphicFrameMkLst>
        </pc:graphicFrameChg>
        <pc:graphicFrameChg chg="del">
          <ac:chgData name="Shantam Khetan" userId="c702c60c-f743-4172-b3a4-b4aca003ff73" providerId="ADAL" clId="{F2DF12CE-270C-4CC9-958C-362D435A86CA}" dt="2022-01-09T17:37:23.462" v="1243" actId="478"/>
          <ac:graphicFrameMkLst>
            <pc:docMk/>
            <pc:sldMk cId="1319916521" sldId="268"/>
            <ac:graphicFrameMk id="6" creationId="{F7518B39-936F-47B8-ACD8-516ED75C1971}"/>
          </ac:graphicFrameMkLst>
        </pc:graphicFrameChg>
      </pc:sldChg>
      <pc:sldChg chg="addSp delSp modSp mod">
        <pc:chgData name="Shantam Khetan" userId="c702c60c-f743-4172-b3a4-b4aca003ff73" providerId="ADAL" clId="{F2DF12CE-270C-4CC9-958C-362D435A86CA}" dt="2022-01-09T17:52:46.506" v="2638" actId="20577"/>
        <pc:sldMkLst>
          <pc:docMk/>
          <pc:sldMk cId="3665908092" sldId="269"/>
        </pc:sldMkLst>
        <pc:spChg chg="add mod">
          <ac:chgData name="Shantam Khetan" userId="c702c60c-f743-4172-b3a4-b4aca003ff73" providerId="ADAL" clId="{F2DF12CE-270C-4CC9-958C-362D435A86CA}" dt="2022-01-09T17:52:46.506" v="2638" actId="20577"/>
          <ac:spMkLst>
            <pc:docMk/>
            <pc:sldMk cId="3665908092" sldId="269"/>
            <ac:spMk id="9" creationId="{4D875AC7-85FF-4C4E-BF67-C4AB25385E8B}"/>
          </ac:spMkLst>
        </pc:spChg>
        <pc:graphicFrameChg chg="mod">
          <ac:chgData name="Shantam Khetan" userId="c702c60c-f743-4172-b3a4-b4aca003ff73" providerId="ADAL" clId="{F2DF12CE-270C-4CC9-958C-362D435A86CA}" dt="2022-01-09T17:37:29.911" v="1253" actId="20577"/>
          <ac:graphicFrameMkLst>
            <pc:docMk/>
            <pc:sldMk cId="3665908092" sldId="269"/>
            <ac:graphicFrameMk id="7" creationId="{8941B34D-0EF5-4174-97E9-AF070292BCC5}"/>
          </ac:graphicFrameMkLst>
        </pc:graphicFrameChg>
        <pc:picChg chg="add del mod">
          <ac:chgData name="Shantam Khetan" userId="c702c60c-f743-4172-b3a4-b4aca003ff73" providerId="ADAL" clId="{F2DF12CE-270C-4CC9-958C-362D435A86CA}" dt="2022-01-09T17:52:27.239" v="2602" actId="478"/>
          <ac:picMkLst>
            <pc:docMk/>
            <pc:sldMk cId="3665908092" sldId="269"/>
            <ac:picMk id="3" creationId="{6650FFD4-2131-40A3-8B1B-06A2A117B8FE}"/>
          </ac:picMkLst>
        </pc:picChg>
        <pc:picChg chg="del">
          <ac:chgData name="Shantam Khetan" userId="c702c60c-f743-4172-b3a4-b4aca003ff73" providerId="ADAL" clId="{F2DF12CE-270C-4CC9-958C-362D435A86CA}" dt="2022-01-09T17:16:34.143" v="174" actId="478"/>
          <ac:picMkLst>
            <pc:docMk/>
            <pc:sldMk cId="3665908092" sldId="269"/>
            <ac:picMk id="5" creationId="{0F225340-B8EB-43CE-9ECA-F91A774B6DD3}"/>
          </ac:picMkLst>
        </pc:picChg>
        <pc:picChg chg="add mod">
          <ac:chgData name="Shantam Khetan" userId="c702c60c-f743-4172-b3a4-b4aca003ff73" providerId="ADAL" clId="{F2DF12CE-270C-4CC9-958C-362D435A86CA}" dt="2022-01-09T17:52:31.593" v="2605" actId="1076"/>
          <ac:picMkLst>
            <pc:docMk/>
            <pc:sldMk cId="3665908092" sldId="269"/>
            <ac:picMk id="6" creationId="{1B546603-76F2-4624-B7A8-01BE16B3CD46}"/>
          </ac:picMkLst>
        </pc:picChg>
      </pc:sldChg>
      <pc:sldChg chg="addSp delSp modSp mod setBg">
        <pc:chgData name="Shantam Khetan" userId="c702c60c-f743-4172-b3a4-b4aca003ff73" providerId="ADAL" clId="{F2DF12CE-270C-4CC9-958C-362D435A86CA}" dt="2022-01-09T17:55:12.699" v="3015" actId="26606"/>
        <pc:sldMkLst>
          <pc:docMk/>
          <pc:sldMk cId="2601632607" sldId="270"/>
        </pc:sldMkLst>
        <pc:spChg chg="mod">
          <ac:chgData name="Shantam Khetan" userId="c702c60c-f743-4172-b3a4-b4aca003ff73" providerId="ADAL" clId="{F2DF12CE-270C-4CC9-958C-362D435A86CA}" dt="2022-01-09T17:55:12.640" v="3014" actId="26606"/>
          <ac:spMkLst>
            <pc:docMk/>
            <pc:sldMk cId="2601632607" sldId="270"/>
            <ac:spMk id="2" creationId="{3DB5D0A0-D97D-45FF-A8B6-F2A0E37B2707}"/>
          </ac:spMkLst>
        </pc:spChg>
        <pc:spChg chg="add del mod">
          <ac:chgData name="Shantam Khetan" userId="c702c60c-f743-4172-b3a4-b4aca003ff73" providerId="ADAL" clId="{F2DF12CE-270C-4CC9-958C-362D435A86CA}" dt="2022-01-09T17:55:12.699" v="3015" actId="26606"/>
          <ac:spMkLst>
            <pc:docMk/>
            <pc:sldMk cId="2601632607" sldId="270"/>
            <ac:spMk id="3" creationId="{0586E52A-5258-45DF-B4B4-ED282E25F5EE}"/>
          </ac:spMkLst>
        </pc:spChg>
        <pc:spChg chg="add del">
          <ac:chgData name="Shantam Khetan" userId="c702c60c-f743-4172-b3a4-b4aca003ff73" providerId="ADAL" clId="{F2DF12CE-270C-4CC9-958C-362D435A86CA}" dt="2022-01-09T17:55:12.640" v="3014" actId="26606"/>
          <ac:spMkLst>
            <pc:docMk/>
            <pc:sldMk cId="2601632607" sldId="270"/>
            <ac:spMk id="9" creationId="{A1F6BF70-C7D1-4AF9-8DB4-BEEB8A9C3529}"/>
          </ac:spMkLst>
        </pc:spChg>
        <pc:spChg chg="add del">
          <ac:chgData name="Shantam Khetan" userId="c702c60c-f743-4172-b3a4-b4aca003ff73" providerId="ADAL" clId="{F2DF12CE-270C-4CC9-958C-362D435A86CA}" dt="2022-01-09T17:55:12.640" v="3014" actId="26606"/>
          <ac:spMkLst>
            <pc:docMk/>
            <pc:sldMk cId="2601632607" sldId="270"/>
            <ac:spMk id="15" creationId="{2C1BBA94-3F40-40AA-8BB9-E69E25E537C1}"/>
          </ac:spMkLst>
        </pc:spChg>
        <pc:grpChg chg="add del">
          <ac:chgData name="Shantam Khetan" userId="c702c60c-f743-4172-b3a4-b4aca003ff73" providerId="ADAL" clId="{F2DF12CE-270C-4CC9-958C-362D435A86CA}" dt="2022-01-09T17:55:12.640" v="3014" actId="26606"/>
          <ac:grpSpMkLst>
            <pc:docMk/>
            <pc:sldMk cId="2601632607" sldId="270"/>
            <ac:grpSpMk id="11" creationId="{0C66A8B6-1F6E-4FCC-93B9-B9986B6FD111}"/>
          </ac:grpSpMkLst>
        </pc:grpChg>
        <pc:graphicFrameChg chg="add del">
          <ac:chgData name="Shantam Khetan" userId="c702c60c-f743-4172-b3a4-b4aca003ff73" providerId="ADAL" clId="{F2DF12CE-270C-4CC9-958C-362D435A86CA}" dt="2022-01-09T17:55:12.640" v="3014" actId="26606"/>
          <ac:graphicFrameMkLst>
            <pc:docMk/>
            <pc:sldMk cId="2601632607" sldId="270"/>
            <ac:graphicFrameMk id="5" creationId="{82D52C73-95B1-461C-8ED8-CFEBABB726CF}"/>
          </ac:graphicFrameMkLst>
        </pc:graphicFrameChg>
        <pc:graphicFrameChg chg="add">
          <ac:chgData name="Shantam Khetan" userId="c702c60c-f743-4172-b3a4-b4aca003ff73" providerId="ADAL" clId="{F2DF12CE-270C-4CC9-958C-362D435A86CA}" dt="2022-01-09T17:55:12.699" v="3015" actId="26606"/>
          <ac:graphicFrameMkLst>
            <pc:docMk/>
            <pc:sldMk cId="2601632607" sldId="270"/>
            <ac:graphicFrameMk id="17" creationId="{504B3569-4130-47E6-885E-73071F13C340}"/>
          </ac:graphicFrameMkLst>
        </pc:graphicFrameChg>
      </pc:sldChg>
      <pc:sldChg chg="modSp mod modCm">
        <pc:chgData name="Shantam Khetan" userId="c702c60c-f743-4172-b3a4-b4aca003ff73" providerId="ADAL" clId="{F2DF12CE-270C-4CC9-958C-362D435A86CA}" dt="2022-01-09T17:20:25.333" v="289"/>
        <pc:sldMkLst>
          <pc:docMk/>
          <pc:sldMk cId="1892554312" sldId="271"/>
        </pc:sldMkLst>
        <pc:spChg chg="mod">
          <ac:chgData name="Shantam Khetan" userId="c702c60c-f743-4172-b3a4-b4aca003ff73" providerId="ADAL" clId="{F2DF12CE-270C-4CC9-958C-362D435A86CA}" dt="2022-01-09T17:20:03.097" v="288" actId="20577"/>
          <ac:spMkLst>
            <pc:docMk/>
            <pc:sldMk cId="1892554312" sldId="271"/>
            <ac:spMk id="39" creationId="{92078D3A-C7E4-4891-B0D6-A3717B284A0B}"/>
          </ac:spMkLst>
        </pc:spChg>
      </pc:sldChg>
      <pc:sldChg chg="addSp delSp modSp add mod">
        <pc:chgData name="Shantam Khetan" userId="c702c60c-f743-4172-b3a4-b4aca003ff73" providerId="ADAL" clId="{F2DF12CE-270C-4CC9-958C-362D435A86CA}" dt="2022-01-09T17:53:50.131" v="2844" actId="20577"/>
        <pc:sldMkLst>
          <pc:docMk/>
          <pc:sldMk cId="2030964616" sldId="272"/>
        </pc:sldMkLst>
        <pc:spChg chg="add mod">
          <ac:chgData name="Shantam Khetan" userId="c702c60c-f743-4172-b3a4-b4aca003ff73" providerId="ADAL" clId="{F2DF12CE-270C-4CC9-958C-362D435A86CA}" dt="2022-01-09T17:53:50.131" v="2844" actId="20577"/>
          <ac:spMkLst>
            <pc:docMk/>
            <pc:sldMk cId="2030964616" sldId="272"/>
            <ac:spMk id="5" creationId="{487B754E-BFA8-4589-8256-1248095A7A8C}"/>
          </ac:spMkLst>
        </pc:spChg>
        <pc:graphicFrameChg chg="mod">
          <ac:chgData name="Shantam Khetan" userId="c702c60c-f743-4172-b3a4-b4aca003ff73" providerId="ADAL" clId="{F2DF12CE-270C-4CC9-958C-362D435A86CA}" dt="2022-01-09T17:37:49.043" v="1267" actId="20577"/>
          <ac:graphicFrameMkLst>
            <pc:docMk/>
            <pc:sldMk cId="2030964616" sldId="272"/>
            <ac:graphicFrameMk id="9" creationId="{7CF6D087-711D-428E-BB71-C675D583CB50}"/>
          </ac:graphicFrameMkLst>
        </pc:graphicFrameChg>
        <pc:picChg chg="add">
          <ac:chgData name="Shantam Khetan" userId="c702c60c-f743-4172-b3a4-b4aca003ff73" providerId="ADAL" clId="{F2DF12CE-270C-4CC9-958C-362D435A86CA}" dt="2022-01-09T17:13:19.447" v="170" actId="22"/>
          <ac:picMkLst>
            <pc:docMk/>
            <pc:sldMk cId="2030964616" sldId="272"/>
            <ac:picMk id="2" creationId="{0DDE9966-EDAF-436E-8794-7FC39A69EAF2}"/>
          </ac:picMkLst>
        </pc:picChg>
        <pc:picChg chg="del">
          <ac:chgData name="Shantam Khetan" userId="c702c60c-f743-4172-b3a4-b4aca003ff73" providerId="ADAL" clId="{F2DF12CE-270C-4CC9-958C-362D435A86CA}" dt="2022-01-09T17:13:19.012" v="169" actId="478"/>
          <ac:picMkLst>
            <pc:docMk/>
            <pc:sldMk cId="2030964616" sldId="272"/>
            <ac:picMk id="3" creationId="{238A6808-B56E-41B0-91B4-EC0FB9624612}"/>
          </ac:picMkLst>
        </pc:picChg>
      </pc:sldChg>
      <pc:sldChg chg="addSp delSp modSp add mod">
        <pc:chgData name="Shantam Khetan" userId="c702c60c-f743-4172-b3a4-b4aca003ff73" providerId="ADAL" clId="{F2DF12CE-270C-4CC9-958C-362D435A86CA}" dt="2022-01-09T18:01:00.335" v="3027" actId="478"/>
        <pc:sldMkLst>
          <pc:docMk/>
          <pc:sldMk cId="3625726876" sldId="273"/>
        </pc:sldMkLst>
        <pc:spChg chg="del mod">
          <ac:chgData name="Shantam Khetan" userId="c702c60c-f743-4172-b3a4-b4aca003ff73" providerId="ADAL" clId="{F2DF12CE-270C-4CC9-958C-362D435A86CA}" dt="2022-01-09T17:22:29.045" v="346" actId="478"/>
          <ac:spMkLst>
            <pc:docMk/>
            <pc:sldMk cId="3625726876" sldId="273"/>
            <ac:spMk id="2" creationId="{3DB5D0A0-D97D-45FF-A8B6-F2A0E37B2707}"/>
          </ac:spMkLst>
        </pc:spChg>
        <pc:spChg chg="del">
          <ac:chgData name="Shantam Khetan" userId="c702c60c-f743-4172-b3a4-b4aca003ff73" providerId="ADAL" clId="{F2DF12CE-270C-4CC9-958C-362D435A86CA}" dt="2022-01-09T17:17:33.937" v="192" actId="478"/>
          <ac:spMkLst>
            <pc:docMk/>
            <pc:sldMk cId="3625726876" sldId="273"/>
            <ac:spMk id="3" creationId="{0586E52A-5258-45DF-B4B4-ED282E25F5EE}"/>
          </ac:spMkLst>
        </pc:spChg>
        <pc:spChg chg="add del mod">
          <ac:chgData name="Shantam Khetan" userId="c702c60c-f743-4172-b3a4-b4aca003ff73" providerId="ADAL" clId="{F2DF12CE-270C-4CC9-958C-362D435A86CA}" dt="2022-01-09T17:17:36.682" v="193" actId="478"/>
          <ac:spMkLst>
            <pc:docMk/>
            <pc:sldMk cId="3625726876" sldId="273"/>
            <ac:spMk id="5" creationId="{EBC84E37-B924-4955-966A-2FA25EC7C307}"/>
          </ac:spMkLst>
        </pc:spChg>
        <pc:spChg chg="add mod">
          <ac:chgData name="Shantam Khetan" userId="c702c60c-f743-4172-b3a4-b4aca003ff73" providerId="ADAL" clId="{F2DF12CE-270C-4CC9-958C-362D435A86CA}" dt="2022-01-09T17:22:25.324" v="345" actId="403"/>
          <ac:spMkLst>
            <pc:docMk/>
            <pc:sldMk cId="3625726876" sldId="273"/>
            <ac:spMk id="9" creationId="{48D8DC52-1667-4953-8B64-78D2489A1635}"/>
          </ac:spMkLst>
        </pc:spChg>
        <pc:spChg chg="add del mod">
          <ac:chgData name="Shantam Khetan" userId="c702c60c-f743-4172-b3a4-b4aca003ff73" providerId="ADAL" clId="{F2DF12CE-270C-4CC9-958C-362D435A86CA}" dt="2022-01-09T17:22:30.996" v="347" actId="478"/>
          <ac:spMkLst>
            <pc:docMk/>
            <pc:sldMk cId="3625726876" sldId="273"/>
            <ac:spMk id="11" creationId="{DE71B538-A28A-49A6-ACAE-C370ABF44F33}"/>
          </ac:spMkLst>
        </pc:spChg>
        <pc:spChg chg="add del mod">
          <ac:chgData name="Shantam Khetan" userId="c702c60c-f743-4172-b3a4-b4aca003ff73" providerId="ADAL" clId="{F2DF12CE-270C-4CC9-958C-362D435A86CA}" dt="2022-01-09T18:01:00.335" v="3027" actId="478"/>
          <ac:spMkLst>
            <pc:docMk/>
            <pc:sldMk cId="3625726876" sldId="273"/>
            <ac:spMk id="13" creationId="{B5B0CA74-360D-448C-AE2B-398832C809BA}"/>
          </ac:spMkLst>
        </pc:spChg>
        <pc:picChg chg="add mod">
          <ac:chgData name="Shantam Khetan" userId="c702c60c-f743-4172-b3a4-b4aca003ff73" providerId="ADAL" clId="{F2DF12CE-270C-4CC9-958C-362D435A86CA}" dt="2022-01-09T17:17:50.986" v="197" actId="1076"/>
          <ac:picMkLst>
            <pc:docMk/>
            <pc:sldMk cId="3625726876" sldId="273"/>
            <ac:picMk id="7" creationId="{DE5C1509-2C38-47C9-8817-1A80555CC76F}"/>
          </ac:picMkLst>
        </pc:picChg>
      </pc:sldChg>
      <pc:sldChg chg="addSp delSp modSp add mod">
        <pc:chgData name="Shantam Khetan" userId="c702c60c-f743-4172-b3a4-b4aca003ff73" providerId="ADAL" clId="{F2DF12CE-270C-4CC9-958C-362D435A86CA}" dt="2022-01-09T17:22:48.358" v="363" actId="1076"/>
        <pc:sldMkLst>
          <pc:docMk/>
          <pc:sldMk cId="2866116543" sldId="274"/>
        </pc:sldMkLst>
        <pc:spChg chg="del mod">
          <ac:chgData name="Shantam Khetan" userId="c702c60c-f743-4172-b3a4-b4aca003ff73" providerId="ADAL" clId="{F2DF12CE-270C-4CC9-958C-362D435A86CA}" dt="2022-01-09T17:22:44.138" v="361" actId="478"/>
          <ac:spMkLst>
            <pc:docMk/>
            <pc:sldMk cId="2866116543" sldId="274"/>
            <ac:spMk id="2" creationId="{3DB5D0A0-D97D-45FF-A8B6-F2A0E37B2707}"/>
          </ac:spMkLst>
        </pc:spChg>
        <pc:spChg chg="add mod">
          <ac:chgData name="Shantam Khetan" userId="c702c60c-f743-4172-b3a4-b4aca003ff73" providerId="ADAL" clId="{F2DF12CE-270C-4CC9-958C-362D435A86CA}" dt="2022-01-09T17:22:38.125" v="360" actId="20577"/>
          <ac:spMkLst>
            <pc:docMk/>
            <pc:sldMk cId="2866116543" sldId="274"/>
            <ac:spMk id="5" creationId="{7B46FC15-0003-43AC-9D66-8CD72D3F6075}"/>
          </ac:spMkLst>
        </pc:spChg>
        <pc:spChg chg="add del mod">
          <ac:chgData name="Shantam Khetan" userId="c702c60c-f743-4172-b3a4-b4aca003ff73" providerId="ADAL" clId="{F2DF12CE-270C-4CC9-958C-362D435A86CA}" dt="2022-01-09T17:22:45.011" v="362" actId="478"/>
          <ac:spMkLst>
            <pc:docMk/>
            <pc:sldMk cId="2866116543" sldId="274"/>
            <ac:spMk id="9" creationId="{32AB5217-3E3B-4D64-8FCE-69EEA55A9F07}"/>
          </ac:spMkLst>
        </pc:spChg>
        <pc:picChg chg="add mod">
          <ac:chgData name="Shantam Khetan" userId="c702c60c-f743-4172-b3a4-b4aca003ff73" providerId="ADAL" clId="{F2DF12CE-270C-4CC9-958C-362D435A86CA}" dt="2022-01-09T17:22:48.358" v="363" actId="1076"/>
          <ac:picMkLst>
            <pc:docMk/>
            <pc:sldMk cId="2866116543" sldId="274"/>
            <ac:picMk id="4" creationId="{F0FB9481-ABD9-4F23-8B5C-796D54731A6C}"/>
          </ac:picMkLst>
        </pc:picChg>
        <pc:picChg chg="del">
          <ac:chgData name="Shantam Khetan" userId="c702c60c-f743-4172-b3a4-b4aca003ff73" providerId="ADAL" clId="{F2DF12CE-270C-4CC9-958C-362D435A86CA}" dt="2022-01-09T17:17:56.228" v="199" actId="478"/>
          <ac:picMkLst>
            <pc:docMk/>
            <pc:sldMk cId="2866116543" sldId="274"/>
            <ac:picMk id="7" creationId="{DE5C1509-2C38-47C9-8817-1A80555CC76F}"/>
          </ac:picMkLst>
        </pc:picChg>
      </pc:sldChg>
      <pc:sldChg chg="addSp delSp modSp add mod">
        <pc:chgData name="Shantam Khetan" userId="c702c60c-f743-4172-b3a4-b4aca003ff73" providerId="ADAL" clId="{F2DF12CE-270C-4CC9-958C-362D435A86CA}" dt="2022-01-09T17:23:05.136" v="371" actId="1076"/>
        <pc:sldMkLst>
          <pc:docMk/>
          <pc:sldMk cId="2742313890" sldId="275"/>
        </pc:sldMkLst>
        <pc:spChg chg="del mod">
          <ac:chgData name="Shantam Khetan" userId="c702c60c-f743-4172-b3a4-b4aca003ff73" providerId="ADAL" clId="{F2DF12CE-270C-4CC9-958C-362D435A86CA}" dt="2022-01-09T17:23:01.450" v="369" actId="478"/>
          <ac:spMkLst>
            <pc:docMk/>
            <pc:sldMk cId="2742313890" sldId="275"/>
            <ac:spMk id="2" creationId="{3DB5D0A0-D97D-45FF-A8B6-F2A0E37B2707}"/>
          </ac:spMkLst>
        </pc:spChg>
        <pc:spChg chg="add mod">
          <ac:chgData name="Shantam Khetan" userId="c702c60c-f743-4172-b3a4-b4aca003ff73" providerId="ADAL" clId="{F2DF12CE-270C-4CC9-958C-362D435A86CA}" dt="2022-01-09T17:22:57.890" v="368" actId="20577"/>
          <ac:spMkLst>
            <pc:docMk/>
            <pc:sldMk cId="2742313890" sldId="275"/>
            <ac:spMk id="7" creationId="{3A026D90-D2F7-453E-91EB-F6334069ABE3}"/>
          </ac:spMkLst>
        </pc:spChg>
        <pc:spChg chg="add del mod">
          <ac:chgData name="Shantam Khetan" userId="c702c60c-f743-4172-b3a4-b4aca003ff73" providerId="ADAL" clId="{F2DF12CE-270C-4CC9-958C-362D435A86CA}" dt="2022-01-09T17:23:02.783" v="370" actId="478"/>
          <ac:spMkLst>
            <pc:docMk/>
            <pc:sldMk cId="2742313890" sldId="275"/>
            <ac:spMk id="9" creationId="{8DD43C17-056C-4B11-85C1-DCFA379DD35F}"/>
          </ac:spMkLst>
        </pc:spChg>
        <pc:picChg chg="add mod">
          <ac:chgData name="Shantam Khetan" userId="c702c60c-f743-4172-b3a4-b4aca003ff73" providerId="ADAL" clId="{F2DF12CE-270C-4CC9-958C-362D435A86CA}" dt="2022-01-09T17:23:05.136" v="371" actId="1076"/>
          <ac:picMkLst>
            <pc:docMk/>
            <pc:sldMk cId="2742313890" sldId="275"/>
            <ac:picMk id="3" creationId="{A4FAD6C3-E6DA-4B42-80F2-FB6C9B086F81}"/>
          </ac:picMkLst>
        </pc:picChg>
        <pc:picChg chg="del">
          <ac:chgData name="Shantam Khetan" userId="c702c60c-f743-4172-b3a4-b4aca003ff73" providerId="ADAL" clId="{F2DF12CE-270C-4CC9-958C-362D435A86CA}" dt="2022-01-09T17:18:12.083" v="212" actId="478"/>
          <ac:picMkLst>
            <pc:docMk/>
            <pc:sldMk cId="2742313890" sldId="275"/>
            <ac:picMk id="4" creationId="{F0FB9481-ABD9-4F23-8B5C-796D54731A6C}"/>
          </ac:picMkLst>
        </pc:picChg>
      </pc:sldChg>
      <pc:sldChg chg="addSp delSp modSp add mod">
        <pc:chgData name="Shantam Khetan" userId="c702c60c-f743-4172-b3a4-b4aca003ff73" providerId="ADAL" clId="{F2DF12CE-270C-4CC9-958C-362D435A86CA}" dt="2022-01-09T17:23:18.436" v="386" actId="1076"/>
        <pc:sldMkLst>
          <pc:docMk/>
          <pc:sldMk cId="252780744" sldId="276"/>
        </pc:sldMkLst>
        <pc:spChg chg="del mod">
          <ac:chgData name="Shantam Khetan" userId="c702c60c-f743-4172-b3a4-b4aca003ff73" providerId="ADAL" clId="{F2DF12CE-270C-4CC9-958C-362D435A86CA}" dt="2022-01-09T17:23:15.276" v="384" actId="478"/>
          <ac:spMkLst>
            <pc:docMk/>
            <pc:sldMk cId="252780744" sldId="276"/>
            <ac:spMk id="2" creationId="{3DB5D0A0-D97D-45FF-A8B6-F2A0E37B2707}"/>
          </ac:spMkLst>
        </pc:spChg>
        <pc:spChg chg="add mod">
          <ac:chgData name="Shantam Khetan" userId="c702c60c-f743-4172-b3a4-b4aca003ff73" providerId="ADAL" clId="{F2DF12CE-270C-4CC9-958C-362D435A86CA}" dt="2022-01-09T17:23:11.549" v="383" actId="20577"/>
          <ac:spMkLst>
            <pc:docMk/>
            <pc:sldMk cId="252780744" sldId="276"/>
            <ac:spMk id="8" creationId="{2992A0D1-2D73-41F4-A405-D7C9D019A04D}"/>
          </ac:spMkLst>
        </pc:spChg>
        <pc:spChg chg="add del mod">
          <ac:chgData name="Shantam Khetan" userId="c702c60c-f743-4172-b3a4-b4aca003ff73" providerId="ADAL" clId="{F2DF12CE-270C-4CC9-958C-362D435A86CA}" dt="2022-01-09T17:23:16.663" v="385" actId="478"/>
          <ac:spMkLst>
            <pc:docMk/>
            <pc:sldMk cId="252780744" sldId="276"/>
            <ac:spMk id="10" creationId="{F0FB8B96-D6D0-41A5-AAC1-AC6C717B3190}"/>
          </ac:spMkLst>
        </pc:spChg>
        <pc:picChg chg="add del mod">
          <ac:chgData name="Shantam Khetan" userId="c702c60c-f743-4172-b3a4-b4aca003ff73" providerId="ADAL" clId="{F2DF12CE-270C-4CC9-958C-362D435A86CA}" dt="2022-01-09T17:18:33.656" v="242" actId="21"/>
          <ac:picMkLst>
            <pc:docMk/>
            <pc:sldMk cId="252780744" sldId="276"/>
            <ac:picMk id="4" creationId="{C8C602F2-299B-4E50-8F47-83CA1041F768}"/>
          </ac:picMkLst>
        </pc:picChg>
        <pc:picChg chg="add mod">
          <ac:chgData name="Shantam Khetan" userId="c702c60c-f743-4172-b3a4-b4aca003ff73" providerId="ADAL" clId="{F2DF12CE-270C-4CC9-958C-362D435A86CA}" dt="2022-01-09T17:23:18.436" v="386" actId="1076"/>
          <ac:picMkLst>
            <pc:docMk/>
            <pc:sldMk cId="252780744" sldId="276"/>
            <ac:picMk id="6" creationId="{1F92BC3D-AB12-49F2-B54D-4012A4A120BB}"/>
          </ac:picMkLst>
        </pc:picChg>
      </pc:sldChg>
      <pc:sldChg chg="addSp delSp modSp new mod">
        <pc:chgData name="Shantam Khetan" userId="c702c60c-f743-4172-b3a4-b4aca003ff73" providerId="ADAL" clId="{F2DF12CE-270C-4CC9-958C-362D435A86CA}" dt="2022-01-09T18:00:32.751" v="3021" actId="208"/>
        <pc:sldMkLst>
          <pc:docMk/>
          <pc:sldMk cId="379744152" sldId="277"/>
        </pc:sldMkLst>
        <pc:spChg chg="del mod">
          <ac:chgData name="Shantam Khetan" userId="c702c60c-f743-4172-b3a4-b4aca003ff73" providerId="ADAL" clId="{F2DF12CE-270C-4CC9-958C-362D435A86CA}" dt="2022-01-09T17:21:52.918" v="320" actId="478"/>
          <ac:spMkLst>
            <pc:docMk/>
            <pc:sldMk cId="379744152" sldId="277"/>
            <ac:spMk id="2" creationId="{E19D7AE4-7FE6-4BDD-842B-AACC1E176823}"/>
          </ac:spMkLst>
        </pc:spChg>
        <pc:spChg chg="del">
          <ac:chgData name="Shantam Khetan" userId="c702c60c-f743-4172-b3a4-b4aca003ff73" providerId="ADAL" clId="{F2DF12CE-270C-4CC9-958C-362D435A86CA}" dt="2022-01-09T17:22:04.483" v="324" actId="478"/>
          <ac:spMkLst>
            <pc:docMk/>
            <pc:sldMk cId="379744152" sldId="277"/>
            <ac:spMk id="3" creationId="{F923A967-0DAC-412B-936D-AFA791EDFE96}"/>
          </ac:spMkLst>
        </pc:spChg>
        <pc:spChg chg="add mod">
          <ac:chgData name="Shantam Khetan" userId="c702c60c-f743-4172-b3a4-b4aca003ff73" providerId="ADAL" clId="{F2DF12CE-270C-4CC9-958C-362D435A86CA}" dt="2022-01-09T17:24:28.523" v="412" actId="403"/>
          <ac:spMkLst>
            <pc:docMk/>
            <pc:sldMk cId="379744152" sldId="277"/>
            <ac:spMk id="6" creationId="{47838C13-6E99-437B-83C7-905D818C7291}"/>
          </ac:spMkLst>
        </pc:spChg>
        <pc:spChg chg="add del mod">
          <ac:chgData name="Shantam Khetan" userId="c702c60c-f743-4172-b3a4-b4aca003ff73" providerId="ADAL" clId="{F2DF12CE-270C-4CC9-958C-362D435A86CA}" dt="2022-01-09T17:21:55.365" v="321" actId="478"/>
          <ac:spMkLst>
            <pc:docMk/>
            <pc:sldMk cId="379744152" sldId="277"/>
            <ac:spMk id="8" creationId="{2AEC5899-73F7-4021-9B6B-E2D0285BF593}"/>
          </ac:spMkLst>
        </pc:spChg>
        <pc:spChg chg="add mod">
          <ac:chgData name="Shantam Khetan" userId="c702c60c-f743-4172-b3a4-b4aca003ff73" providerId="ADAL" clId="{F2DF12CE-270C-4CC9-958C-362D435A86CA}" dt="2022-01-09T18:00:32.751" v="3021" actId="208"/>
          <ac:spMkLst>
            <pc:docMk/>
            <pc:sldMk cId="379744152" sldId="277"/>
            <ac:spMk id="9" creationId="{00C4EB5C-F01C-4AF3-8CB8-C9D70F3CAAC6}"/>
          </ac:spMkLst>
        </pc:spChg>
        <pc:picChg chg="add mod">
          <ac:chgData name="Shantam Khetan" userId="c702c60c-f743-4172-b3a4-b4aca003ff73" providerId="ADAL" clId="{F2DF12CE-270C-4CC9-958C-362D435A86CA}" dt="2022-01-09T17:22:09.341" v="325" actId="1076"/>
          <ac:picMkLst>
            <pc:docMk/>
            <pc:sldMk cId="379744152" sldId="277"/>
            <ac:picMk id="5" creationId="{A3F24BDE-040A-442A-9252-64D4F13576A0}"/>
          </ac:picMkLst>
        </pc:picChg>
      </pc:sldChg>
      <pc:sldChg chg="add del">
        <pc:chgData name="Shantam Khetan" userId="c702c60c-f743-4172-b3a4-b4aca003ff73" providerId="ADAL" clId="{F2DF12CE-270C-4CC9-958C-362D435A86CA}" dt="2022-01-09T17:27:58.116" v="418" actId="2696"/>
        <pc:sldMkLst>
          <pc:docMk/>
          <pc:sldMk cId="2707074886" sldId="278"/>
        </pc:sldMkLst>
      </pc:sldChg>
      <pc:sldChg chg="modSp add mod">
        <pc:chgData name="Shantam Khetan" userId="c702c60c-f743-4172-b3a4-b4aca003ff73" providerId="ADAL" clId="{F2DF12CE-270C-4CC9-958C-362D435A86CA}" dt="2022-01-09T17:33:58.378" v="1130" actId="20577"/>
        <pc:sldMkLst>
          <pc:docMk/>
          <pc:sldMk cId="3793262344" sldId="278"/>
        </pc:sldMkLst>
        <pc:spChg chg="mod">
          <ac:chgData name="Shantam Khetan" userId="c702c60c-f743-4172-b3a4-b4aca003ff73" providerId="ADAL" clId="{F2DF12CE-270C-4CC9-958C-362D435A86CA}" dt="2022-01-09T17:28:04.665" v="432" actId="20577"/>
          <ac:spMkLst>
            <pc:docMk/>
            <pc:sldMk cId="3793262344" sldId="278"/>
            <ac:spMk id="2" creationId="{481E091C-ED80-449B-B67F-0281F45CEABA}"/>
          </ac:spMkLst>
        </pc:spChg>
        <pc:spChg chg="mod">
          <ac:chgData name="Shantam Khetan" userId="c702c60c-f743-4172-b3a4-b4aca003ff73" providerId="ADAL" clId="{F2DF12CE-270C-4CC9-958C-362D435A86CA}" dt="2022-01-09T17:33:58.378" v="1130" actId="20577"/>
          <ac:spMkLst>
            <pc:docMk/>
            <pc:sldMk cId="3793262344" sldId="278"/>
            <ac:spMk id="3" creationId="{A8575D12-4659-4B21-AE64-5AA37969C0D7}"/>
          </ac:spMkLst>
        </pc:spChg>
      </pc:sldChg>
      <pc:sldChg chg="modSp add mod">
        <pc:chgData name="Shantam Khetan" userId="c702c60c-f743-4172-b3a4-b4aca003ff73" providerId="ADAL" clId="{F2DF12CE-270C-4CC9-958C-362D435A86CA}" dt="2022-01-09T17:40:55.445" v="1903" actId="20577"/>
        <pc:sldMkLst>
          <pc:docMk/>
          <pc:sldMk cId="61635009" sldId="279"/>
        </pc:sldMkLst>
        <pc:spChg chg="mod">
          <ac:chgData name="Shantam Khetan" userId="c702c60c-f743-4172-b3a4-b4aca003ff73" providerId="ADAL" clId="{F2DF12CE-270C-4CC9-958C-362D435A86CA}" dt="2022-01-09T17:39:45.511" v="1553" actId="20577"/>
          <ac:spMkLst>
            <pc:docMk/>
            <pc:sldMk cId="61635009" sldId="279"/>
            <ac:spMk id="2" creationId="{481E091C-ED80-449B-B67F-0281F45CEABA}"/>
          </ac:spMkLst>
        </pc:spChg>
        <pc:spChg chg="mod">
          <ac:chgData name="Shantam Khetan" userId="c702c60c-f743-4172-b3a4-b4aca003ff73" providerId="ADAL" clId="{F2DF12CE-270C-4CC9-958C-362D435A86CA}" dt="2022-01-09T17:40:55.445" v="1903" actId="20577"/>
          <ac:spMkLst>
            <pc:docMk/>
            <pc:sldMk cId="61635009" sldId="279"/>
            <ac:spMk id="3" creationId="{A8575D12-4659-4B21-AE64-5AA37969C0D7}"/>
          </ac:spMkLst>
        </pc:spChg>
      </pc:sldChg>
      <pc:sldChg chg="addSp modSp mod addCm">
        <pc:chgData name="Shantam Khetan" userId="c702c60c-f743-4172-b3a4-b4aca003ff73" providerId="ADAL" clId="{F2DF12CE-270C-4CC9-958C-362D435A86CA}" dt="2022-01-09T18:02:23.471" v="3028"/>
        <pc:sldMkLst>
          <pc:docMk/>
          <pc:sldMk cId="2337037303" sldId="2778"/>
        </pc:sldMkLst>
        <pc:spChg chg="mod">
          <ac:chgData name="Shantam Khetan" userId="c702c60c-f743-4172-b3a4-b4aca003ff73" providerId="ADAL" clId="{F2DF12CE-270C-4CC9-958C-362D435A86CA}" dt="2022-01-09T17:47:52.076" v="2119" actId="1076"/>
          <ac:spMkLst>
            <pc:docMk/>
            <pc:sldMk cId="2337037303" sldId="2778"/>
            <ac:spMk id="6" creationId="{1B90079A-1E2E-4D8B-9FB0-BC9D8C849270}"/>
          </ac:spMkLst>
        </pc:spChg>
        <pc:picChg chg="add mod">
          <ac:chgData name="Shantam Khetan" userId="c702c60c-f743-4172-b3a4-b4aca003ff73" providerId="ADAL" clId="{F2DF12CE-270C-4CC9-958C-362D435A86CA}" dt="2022-01-09T18:02:23.471" v="3028"/>
          <ac:picMkLst>
            <pc:docMk/>
            <pc:sldMk cId="2337037303" sldId="2778"/>
            <ac:picMk id="2" creationId="{DC748947-F4B0-4C71-9050-C83C694A0B3F}"/>
          </ac:picMkLst>
        </pc:picChg>
        <pc:picChg chg="mod">
          <ac:chgData name="Shantam Khetan" userId="c702c60c-f743-4172-b3a4-b4aca003ff73" providerId="ADAL" clId="{F2DF12CE-270C-4CC9-958C-362D435A86CA}" dt="2022-01-09T17:35:28.270" v="1214" actId="1076"/>
          <ac:picMkLst>
            <pc:docMk/>
            <pc:sldMk cId="2337037303" sldId="2778"/>
            <ac:picMk id="10" creationId="{C9F7334B-203B-4949-8EDE-7246792A7095}"/>
          </ac:picMkLst>
        </pc:picChg>
      </pc:sldChg>
      <pc:sldChg chg="modSp mod">
        <pc:chgData name="Shantam Khetan" userId="c702c60c-f743-4172-b3a4-b4aca003ff73" providerId="ADAL" clId="{F2DF12CE-270C-4CC9-958C-362D435A86CA}" dt="2022-01-09T17:46:14.052" v="2048" actId="20577"/>
        <pc:sldMkLst>
          <pc:docMk/>
          <pc:sldMk cId="4120565394" sldId="2076138144"/>
        </pc:sldMkLst>
        <pc:spChg chg="mod">
          <ac:chgData name="Shantam Khetan" userId="c702c60c-f743-4172-b3a4-b4aca003ff73" providerId="ADAL" clId="{F2DF12CE-270C-4CC9-958C-362D435A86CA}" dt="2022-01-09T17:46:14.052" v="2048" actId="20577"/>
          <ac:spMkLst>
            <pc:docMk/>
            <pc:sldMk cId="4120565394" sldId="2076138144"/>
            <ac:spMk id="7" creationId="{61F6BD0B-C4D8-42DE-A3A7-50D8219CE639}"/>
          </ac:spMkLst>
        </pc:spChg>
      </pc:sldChg>
      <pc:sldChg chg="addSp modSp mod">
        <pc:chgData name="Shantam Khetan" userId="c702c60c-f743-4172-b3a4-b4aca003ff73" providerId="ADAL" clId="{F2DF12CE-270C-4CC9-958C-362D435A86CA}" dt="2022-01-09T18:14:42.867" v="3042" actId="1076"/>
        <pc:sldMkLst>
          <pc:docMk/>
          <pc:sldMk cId="3356680596" sldId="2147470792"/>
        </pc:sldMkLst>
        <pc:spChg chg="add mod">
          <ac:chgData name="Shantam Khetan" userId="c702c60c-f743-4172-b3a4-b4aca003ff73" providerId="ADAL" clId="{F2DF12CE-270C-4CC9-958C-362D435A86CA}" dt="2022-01-09T18:14:42.867" v="3042" actId="1076"/>
          <ac:spMkLst>
            <pc:docMk/>
            <pc:sldMk cId="3356680596" sldId="2147470792"/>
            <ac:spMk id="15" creationId="{4CC90465-26B6-4060-B1EE-17230CF08FC2}"/>
          </ac:spMkLst>
        </pc:spChg>
        <pc:picChg chg="add mod">
          <ac:chgData name="Shantam Khetan" userId="c702c60c-f743-4172-b3a4-b4aca003ff73" providerId="ADAL" clId="{F2DF12CE-270C-4CC9-958C-362D435A86CA}" dt="2022-01-09T18:14:42.867" v="3042" actId="1076"/>
          <ac:picMkLst>
            <pc:docMk/>
            <pc:sldMk cId="3356680596" sldId="2147470792"/>
            <ac:picMk id="14" creationId="{E15FB239-17A8-41DD-A65E-A67FE634E043}"/>
          </ac:picMkLst>
        </pc:picChg>
      </pc:sldChg>
    </pc:docChg>
  </pc:docChgLst>
</pc:chgInfo>
</file>

<file path=ppt/comments/modernComment_109_A73A5E2.xml><?xml version="1.0" encoding="utf-8"?>
<p188:cmLst xmlns:a="http://schemas.openxmlformats.org/drawingml/2006/main" xmlns:r="http://schemas.openxmlformats.org/officeDocument/2006/relationships" xmlns:p188="http://schemas.microsoft.com/office/powerpoint/2018/8/main">
  <p188:cm id="{DA78EBE3-420A-4810-8AC6-DB8D3115128B}" authorId="{2E347282-2383-EB51-B06D-17292E18283E}" created="2022-01-09T17:28:15.505">
    <pc:sldMkLst xmlns:pc="http://schemas.microsoft.com/office/powerpoint/2013/main/command">
      <pc:docMk/>
      <pc:sldMk cId="175351266" sldId="265"/>
    </pc:sldMkLst>
    <p188:txBody>
      <a:bodyPr/>
      <a:lstStyle/>
      <a:p>
        <a:r>
          <a:rPr lang="en-US"/>
          <a:t>[@Shantam Khetan]can we replicate the exact scenario that's there in ONDC doc? thats the one I'm capturing in the video. 
Saurabh decides to order dinner for his family. Saurabh opens an app called “Open Commerce for All”.
a. Saurabh enters his location as “Malviya Nagar, Delhi”. He types in the category of “Quesadillas” and waits.
b. Saurabh sees a list of outlets that sell Quesadillas. He sees that his favourite Quesadillas are available from a Chili's outlet near his location.
c. He selects the following by clicking “Add to Cart”:
Chipotle Quesadillas - 1
Parmesan Crusted Cottage Cheese Quesadillas - 2
Fresh Mex Quesadillas (with cajun rubbed cottage cheese) - 1
d. Saurabh adds these items to the cart and is about to checkout when he realizes he should also order a Salad. He searches for the category “Salad”.
e. He sees that Chili's  has several options for Salad.
f. He selects “Caribbean Salad” by clicking “Add to Cart”. He then verifies his order by clicking on “View Cart”.
g. Saurabh then proceeds with the following steps to confirm the order:
Click on “Checkout”;
Clicks on “Add Shipping Details” and provide all details including the landmark;
Click on “Proceed to Pay”;
Following payment options are available - “Cash on Delivery”. He selects this option and clicks “Confirm”.
h. After confirmation of the order, Saurabh is redirected to an order screen that says, “Order confirmed”.
</a:t>
        </a:r>
      </a:p>
    </p188:txBody>
  </p188:cm>
</p188:cmLst>
</file>

<file path=ppt/comments/modernComment_10F_70CE1648.xml><?xml version="1.0" encoding="utf-8"?>
<p188:cmLst xmlns:a="http://schemas.openxmlformats.org/drawingml/2006/main" xmlns:r="http://schemas.openxmlformats.org/officeDocument/2006/relationships" xmlns:p188="http://schemas.microsoft.com/office/powerpoint/2018/8/main">
  <p188:cm id="{A682C57F-5937-42E9-8DEA-B1202DAE6569}" authorId="{2E347282-2383-EB51-B06D-17292E18283E}" created="2022-01-09T17:11:43.489">
    <pc:sldMkLst xmlns:pc="http://schemas.microsoft.com/office/powerpoint/2013/main/command">
      <pc:docMk/>
      <pc:sldMk cId="1892554312" sldId="271"/>
    </pc:sldMkLst>
    <p188:replyLst>
      <p188:reply id="{7427950E-C2C0-4B1C-B750-79023202C091}" authorId="{2E347282-2383-EB51-B06D-17292E18283E}" created="2022-01-09T17:18:30.014">
        <p188:txBody>
          <a:bodyPr/>
          <a:lstStyle/>
          <a:p>
            <a:r>
              <a:rPr lang="en-US"/>
              <a:t>[@Shantam Khetan]</a:t>
            </a:r>
          </a:p>
        </p188:txBody>
      </p188:reply>
      <p188:reply id="{02437C65-59CC-42AA-B83B-46152534E425}" authorId="{28ECFA7E-3A26-033C-C0C9-0C9AAE9F416C}" created="2022-01-09T17:20:25.282">
        <p188:txBody>
          <a:bodyPr/>
          <a:lstStyle/>
          <a:p>
            <a:r>
              <a:rPr lang="en-IN"/>
              <a:t>Great, Looks good to me </a:t>
            </a:r>
          </a:p>
        </p188:txBody>
      </p188:reply>
    </p188:replyLst>
    <p188:txBody>
      <a:bodyPr/>
      <a:lstStyle/>
      <a:p>
        <a:r>
          <a:rPr lang="en-US"/>
          <a:t>[@Sumit Chatterjee] i created this slide as an overview of the demo to follow...see if it makes sense to use it</a:t>
        </a:r>
      </a:p>
    </p188:txBody>
  </p188:cm>
</p188:cmLst>
</file>

<file path=ppt/comments/modernComment_7FFFCDC7_D84B7DE1.xml><?xml version="1.0" encoding="utf-8"?>
<p188:cmLst xmlns:a="http://schemas.openxmlformats.org/drawingml/2006/main" xmlns:r="http://schemas.openxmlformats.org/officeDocument/2006/relationships" xmlns:p188="http://schemas.microsoft.com/office/powerpoint/2018/8/main">
  <p188:cm id="{4C92BF90-1CA1-4B40-8001-837683C5B2EA}" authorId="{2E347282-2383-EB51-B06D-17292E18283E}" created="2022-01-09T17:58:56.834">
    <ac:deMkLst xmlns:ac="http://schemas.microsoft.com/office/drawing/2013/main/command">
      <pc:docMk xmlns:pc="http://schemas.microsoft.com/office/powerpoint/2013/main/command"/>
      <pc:sldMk xmlns:pc="http://schemas.microsoft.com/office/powerpoint/2013/main/command" cId="3628826081" sldId="2147470791"/>
      <ac:spMk id="37" creationId="{3A4BD617-2276-E748-97B6-E56DE062C011}"/>
    </ac:deMkLst>
    <p188:txBody>
      <a:bodyPr/>
      <a:lstStyle/>
      <a:p>
        <a:r>
          <a:rPr lang="en-US"/>
          <a:t>[@Shantam Khetan] redundant...plz take care
</a:t>
        </a:r>
      </a:p>
    </p188:txBody>
  </p188:cm>
</p188:cmLst>
</file>

<file path=ppt/comments/modernComment_ADA_8B4C5BF7.xml><?xml version="1.0" encoding="utf-8"?>
<p188:cmLst xmlns:a="http://schemas.openxmlformats.org/drawingml/2006/main" xmlns:r="http://schemas.openxmlformats.org/officeDocument/2006/relationships" xmlns:p188="http://schemas.microsoft.com/office/powerpoint/2018/8/main">
  <p188:cm id="{DF005497-D6B2-44F2-B8E6-1D257C674CD3}" authorId="{28ECFA7E-3A26-033C-C0C9-0C9AAE9F416C}" created="2022-01-09T17:57:21.009">
    <ac:deMkLst xmlns:ac="http://schemas.microsoft.com/office/drawing/2013/main/command">
      <pc:docMk xmlns:pc="http://schemas.microsoft.com/office/powerpoint/2013/main/command"/>
      <pc:sldMk xmlns:pc="http://schemas.microsoft.com/office/powerpoint/2013/main/command" cId="2337037303" sldId="2778"/>
      <ac:picMk id="10" creationId="{C9F7334B-203B-4949-8EDE-7246792A7095}"/>
    </ac:deMkLst>
    <p188:txBody>
      <a:bodyPr/>
      <a:lstStyle/>
      <a:p>
        <a:r>
          <a:rPr lang="en-IN"/>
          <a:t>Are these folks from our team or stock image?</a:t>
        </a:r>
      </a:p>
    </p188:txBody>
  </p188:cm>
</p188:cmLst>
</file>

<file path=ppt/diagrams/_rels/data9.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diagrams/_rels/drawing9.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798803-1090-4033-B0A3-F5D9C3685D11}" type="doc">
      <dgm:prSet loTypeId="urn:microsoft.com/office/officeart/2005/8/layout/hProcess9" loCatId="process" qsTypeId="urn:microsoft.com/office/officeart/2005/8/quickstyle/simple1" qsCatId="simple" csTypeId="urn:microsoft.com/office/officeart/2005/8/colors/colorful5" csCatId="colorful"/>
      <dgm:spPr/>
      <dgm:t>
        <a:bodyPr/>
        <a:lstStyle/>
        <a:p>
          <a:endParaRPr lang="en-IN"/>
        </a:p>
      </dgm:t>
    </dgm:pt>
    <dgm:pt modelId="{6B7ECC5A-6D4F-4FEB-9024-EC167777152B}">
      <dgm:prSet/>
      <dgm:spPr/>
      <dgm:t>
        <a:bodyPr/>
        <a:lstStyle/>
        <a:p>
          <a:r>
            <a:rPr lang="en-US"/>
            <a:t>Search</a:t>
          </a:r>
          <a:endParaRPr lang="en-IN"/>
        </a:p>
      </dgm:t>
    </dgm:pt>
    <dgm:pt modelId="{E46FE819-2AD6-44F1-87D9-3701EF147590}" type="parTrans" cxnId="{BE9330A4-35C3-4EB3-951D-562B26B6A86A}">
      <dgm:prSet/>
      <dgm:spPr/>
      <dgm:t>
        <a:bodyPr/>
        <a:lstStyle/>
        <a:p>
          <a:endParaRPr lang="en-IN"/>
        </a:p>
      </dgm:t>
    </dgm:pt>
    <dgm:pt modelId="{F4453FCB-D05D-42B0-84E6-ECD2E36584DE}" type="sibTrans" cxnId="{BE9330A4-35C3-4EB3-951D-562B26B6A86A}">
      <dgm:prSet/>
      <dgm:spPr/>
      <dgm:t>
        <a:bodyPr/>
        <a:lstStyle/>
        <a:p>
          <a:endParaRPr lang="en-IN"/>
        </a:p>
      </dgm:t>
    </dgm:pt>
    <dgm:pt modelId="{FD8DED21-7372-48A7-95BD-6307D51092D1}">
      <dgm:prSet/>
      <dgm:spPr/>
      <dgm:t>
        <a:bodyPr/>
        <a:lstStyle/>
        <a:p>
          <a:r>
            <a:rPr lang="en-US"/>
            <a:t>Select</a:t>
          </a:r>
          <a:endParaRPr lang="en-IN"/>
        </a:p>
      </dgm:t>
    </dgm:pt>
    <dgm:pt modelId="{73891E4D-B35B-4B60-B102-36622A7EE881}" type="parTrans" cxnId="{D0E71EDB-A6AD-4DE5-8DEF-004AA394CBC9}">
      <dgm:prSet/>
      <dgm:spPr/>
      <dgm:t>
        <a:bodyPr/>
        <a:lstStyle/>
        <a:p>
          <a:endParaRPr lang="en-IN"/>
        </a:p>
      </dgm:t>
    </dgm:pt>
    <dgm:pt modelId="{F5E60D59-FD61-4BA9-92B3-4D678317C045}" type="sibTrans" cxnId="{D0E71EDB-A6AD-4DE5-8DEF-004AA394CBC9}">
      <dgm:prSet/>
      <dgm:spPr/>
      <dgm:t>
        <a:bodyPr/>
        <a:lstStyle/>
        <a:p>
          <a:endParaRPr lang="en-IN"/>
        </a:p>
      </dgm:t>
    </dgm:pt>
    <dgm:pt modelId="{3FCA2FC6-395E-40A3-9279-0A9A11181170}">
      <dgm:prSet/>
      <dgm:spPr/>
      <dgm:t>
        <a:bodyPr/>
        <a:lstStyle/>
        <a:p>
          <a:r>
            <a:rPr lang="en-US"/>
            <a:t>Init</a:t>
          </a:r>
          <a:endParaRPr lang="en-IN"/>
        </a:p>
      </dgm:t>
    </dgm:pt>
    <dgm:pt modelId="{75CD8ECA-BB02-40A7-84DB-3853495FAABA}" type="parTrans" cxnId="{A02B2E55-2C55-433A-90D2-3AC1FFF22E5B}">
      <dgm:prSet/>
      <dgm:spPr/>
      <dgm:t>
        <a:bodyPr/>
        <a:lstStyle/>
        <a:p>
          <a:endParaRPr lang="en-IN"/>
        </a:p>
      </dgm:t>
    </dgm:pt>
    <dgm:pt modelId="{5039026A-D0AA-4FD2-AFA1-31F478DECF1A}" type="sibTrans" cxnId="{A02B2E55-2C55-433A-90D2-3AC1FFF22E5B}">
      <dgm:prSet/>
      <dgm:spPr/>
      <dgm:t>
        <a:bodyPr/>
        <a:lstStyle/>
        <a:p>
          <a:endParaRPr lang="en-IN"/>
        </a:p>
      </dgm:t>
    </dgm:pt>
    <dgm:pt modelId="{37FE460B-ECDE-4A51-8ADC-896DBD23A9A7}">
      <dgm:prSet/>
      <dgm:spPr/>
      <dgm:t>
        <a:bodyPr/>
        <a:lstStyle/>
        <a:p>
          <a:r>
            <a:rPr lang="en-US"/>
            <a:t>Payment</a:t>
          </a:r>
          <a:endParaRPr lang="en-IN"/>
        </a:p>
      </dgm:t>
    </dgm:pt>
    <dgm:pt modelId="{689F8196-1202-41CF-AE0C-3A27D94E3C18}" type="parTrans" cxnId="{CBED8D59-28EA-4BDA-B3D0-BD320D3B05B9}">
      <dgm:prSet/>
      <dgm:spPr/>
      <dgm:t>
        <a:bodyPr/>
        <a:lstStyle/>
        <a:p>
          <a:endParaRPr lang="en-IN"/>
        </a:p>
      </dgm:t>
    </dgm:pt>
    <dgm:pt modelId="{6A0A31B3-D365-47E9-A035-1C6BD457B98D}" type="sibTrans" cxnId="{CBED8D59-28EA-4BDA-B3D0-BD320D3B05B9}">
      <dgm:prSet/>
      <dgm:spPr/>
      <dgm:t>
        <a:bodyPr/>
        <a:lstStyle/>
        <a:p>
          <a:endParaRPr lang="en-IN"/>
        </a:p>
      </dgm:t>
    </dgm:pt>
    <dgm:pt modelId="{54CB3B1E-1FEF-471A-AEFF-E2C52AF6A8CD}" type="pres">
      <dgm:prSet presAssocID="{21798803-1090-4033-B0A3-F5D9C3685D11}" presName="CompostProcess" presStyleCnt="0">
        <dgm:presLayoutVars>
          <dgm:dir/>
          <dgm:resizeHandles val="exact"/>
        </dgm:presLayoutVars>
      </dgm:prSet>
      <dgm:spPr/>
    </dgm:pt>
    <dgm:pt modelId="{75E4768F-1847-4BC1-B2B6-A2943034FB1D}" type="pres">
      <dgm:prSet presAssocID="{21798803-1090-4033-B0A3-F5D9C3685D11}" presName="arrow" presStyleLbl="bgShp" presStyleIdx="0" presStyleCnt="1"/>
      <dgm:spPr/>
    </dgm:pt>
    <dgm:pt modelId="{25D59A43-869B-4CEA-9D29-E48A0C0B9376}" type="pres">
      <dgm:prSet presAssocID="{21798803-1090-4033-B0A3-F5D9C3685D11}" presName="linearProcess" presStyleCnt="0"/>
      <dgm:spPr/>
    </dgm:pt>
    <dgm:pt modelId="{154B8D62-B3A6-4C81-AEA4-E2CCFDDE11B6}" type="pres">
      <dgm:prSet presAssocID="{6B7ECC5A-6D4F-4FEB-9024-EC167777152B}" presName="textNode" presStyleLbl="node1" presStyleIdx="0" presStyleCnt="4">
        <dgm:presLayoutVars>
          <dgm:bulletEnabled val="1"/>
        </dgm:presLayoutVars>
      </dgm:prSet>
      <dgm:spPr/>
    </dgm:pt>
    <dgm:pt modelId="{D6A61ADD-889C-4E59-99D5-D8E59F57BBC9}" type="pres">
      <dgm:prSet presAssocID="{F4453FCB-D05D-42B0-84E6-ECD2E36584DE}" presName="sibTrans" presStyleCnt="0"/>
      <dgm:spPr/>
    </dgm:pt>
    <dgm:pt modelId="{E9DE41D9-6A0A-416A-BF2B-C3EEAC3333BF}" type="pres">
      <dgm:prSet presAssocID="{FD8DED21-7372-48A7-95BD-6307D51092D1}" presName="textNode" presStyleLbl="node1" presStyleIdx="1" presStyleCnt="4">
        <dgm:presLayoutVars>
          <dgm:bulletEnabled val="1"/>
        </dgm:presLayoutVars>
      </dgm:prSet>
      <dgm:spPr/>
    </dgm:pt>
    <dgm:pt modelId="{F672AF07-79C9-4DFE-B71C-43DDB5B6B91A}" type="pres">
      <dgm:prSet presAssocID="{F5E60D59-FD61-4BA9-92B3-4D678317C045}" presName="sibTrans" presStyleCnt="0"/>
      <dgm:spPr/>
    </dgm:pt>
    <dgm:pt modelId="{FE6143D2-2942-4DAD-A3DF-1C71D97E01A7}" type="pres">
      <dgm:prSet presAssocID="{3FCA2FC6-395E-40A3-9279-0A9A11181170}" presName="textNode" presStyleLbl="node1" presStyleIdx="2" presStyleCnt="4">
        <dgm:presLayoutVars>
          <dgm:bulletEnabled val="1"/>
        </dgm:presLayoutVars>
      </dgm:prSet>
      <dgm:spPr/>
    </dgm:pt>
    <dgm:pt modelId="{980176E7-F742-447D-8530-6BD52C21A922}" type="pres">
      <dgm:prSet presAssocID="{5039026A-D0AA-4FD2-AFA1-31F478DECF1A}" presName="sibTrans" presStyleCnt="0"/>
      <dgm:spPr/>
    </dgm:pt>
    <dgm:pt modelId="{8EDDCBAA-1579-48F8-8E31-FEE38B6D26EC}" type="pres">
      <dgm:prSet presAssocID="{37FE460B-ECDE-4A51-8ADC-896DBD23A9A7}" presName="textNode" presStyleLbl="node1" presStyleIdx="3" presStyleCnt="4">
        <dgm:presLayoutVars>
          <dgm:bulletEnabled val="1"/>
        </dgm:presLayoutVars>
      </dgm:prSet>
      <dgm:spPr/>
    </dgm:pt>
  </dgm:ptLst>
  <dgm:cxnLst>
    <dgm:cxn modelId="{87CE461A-3414-41BC-AE89-399DFBB3D8AA}" type="presOf" srcId="{21798803-1090-4033-B0A3-F5D9C3685D11}" destId="{54CB3B1E-1FEF-471A-AEFF-E2C52AF6A8CD}" srcOrd="0" destOrd="0" presId="urn:microsoft.com/office/officeart/2005/8/layout/hProcess9"/>
    <dgm:cxn modelId="{4553EB5E-6797-4C9E-AF10-762859F2BEA1}" type="presOf" srcId="{3FCA2FC6-395E-40A3-9279-0A9A11181170}" destId="{FE6143D2-2942-4DAD-A3DF-1C71D97E01A7}" srcOrd="0" destOrd="0" presId="urn:microsoft.com/office/officeart/2005/8/layout/hProcess9"/>
    <dgm:cxn modelId="{A02B2E55-2C55-433A-90D2-3AC1FFF22E5B}" srcId="{21798803-1090-4033-B0A3-F5D9C3685D11}" destId="{3FCA2FC6-395E-40A3-9279-0A9A11181170}" srcOrd="2" destOrd="0" parTransId="{75CD8ECA-BB02-40A7-84DB-3853495FAABA}" sibTransId="{5039026A-D0AA-4FD2-AFA1-31F478DECF1A}"/>
    <dgm:cxn modelId="{A99C9455-1F99-4200-95E4-04A2C31E2D78}" type="presOf" srcId="{FD8DED21-7372-48A7-95BD-6307D51092D1}" destId="{E9DE41D9-6A0A-416A-BF2B-C3EEAC3333BF}" srcOrd="0" destOrd="0" presId="urn:microsoft.com/office/officeart/2005/8/layout/hProcess9"/>
    <dgm:cxn modelId="{CBED8D59-28EA-4BDA-B3D0-BD320D3B05B9}" srcId="{21798803-1090-4033-B0A3-F5D9C3685D11}" destId="{37FE460B-ECDE-4A51-8ADC-896DBD23A9A7}" srcOrd="3" destOrd="0" parTransId="{689F8196-1202-41CF-AE0C-3A27D94E3C18}" sibTransId="{6A0A31B3-D365-47E9-A035-1C6BD457B98D}"/>
    <dgm:cxn modelId="{8159258C-7D7A-4F01-B4F5-F22B21121870}" type="presOf" srcId="{37FE460B-ECDE-4A51-8ADC-896DBD23A9A7}" destId="{8EDDCBAA-1579-48F8-8E31-FEE38B6D26EC}" srcOrd="0" destOrd="0" presId="urn:microsoft.com/office/officeart/2005/8/layout/hProcess9"/>
    <dgm:cxn modelId="{BE9330A4-35C3-4EB3-951D-562B26B6A86A}" srcId="{21798803-1090-4033-B0A3-F5D9C3685D11}" destId="{6B7ECC5A-6D4F-4FEB-9024-EC167777152B}" srcOrd="0" destOrd="0" parTransId="{E46FE819-2AD6-44F1-87D9-3701EF147590}" sibTransId="{F4453FCB-D05D-42B0-84E6-ECD2E36584DE}"/>
    <dgm:cxn modelId="{D0E71EDB-A6AD-4DE5-8DEF-004AA394CBC9}" srcId="{21798803-1090-4033-B0A3-F5D9C3685D11}" destId="{FD8DED21-7372-48A7-95BD-6307D51092D1}" srcOrd="1" destOrd="0" parTransId="{73891E4D-B35B-4B60-B102-36622A7EE881}" sibTransId="{F5E60D59-FD61-4BA9-92B3-4D678317C045}"/>
    <dgm:cxn modelId="{4E88BBFE-E845-4630-838A-2F908D6F599F}" type="presOf" srcId="{6B7ECC5A-6D4F-4FEB-9024-EC167777152B}" destId="{154B8D62-B3A6-4C81-AEA4-E2CCFDDE11B6}" srcOrd="0" destOrd="0" presId="urn:microsoft.com/office/officeart/2005/8/layout/hProcess9"/>
    <dgm:cxn modelId="{E75BF42C-836A-490F-98EB-373A869A14D4}" type="presParOf" srcId="{54CB3B1E-1FEF-471A-AEFF-E2C52AF6A8CD}" destId="{75E4768F-1847-4BC1-B2B6-A2943034FB1D}" srcOrd="0" destOrd="0" presId="urn:microsoft.com/office/officeart/2005/8/layout/hProcess9"/>
    <dgm:cxn modelId="{DC5E955E-8ED5-43FF-814B-98420AC5CF11}" type="presParOf" srcId="{54CB3B1E-1FEF-471A-AEFF-E2C52AF6A8CD}" destId="{25D59A43-869B-4CEA-9D29-E48A0C0B9376}" srcOrd="1" destOrd="0" presId="urn:microsoft.com/office/officeart/2005/8/layout/hProcess9"/>
    <dgm:cxn modelId="{2DDAF599-C11D-4A26-9605-CCD299076C98}" type="presParOf" srcId="{25D59A43-869B-4CEA-9D29-E48A0C0B9376}" destId="{154B8D62-B3A6-4C81-AEA4-E2CCFDDE11B6}" srcOrd="0" destOrd="0" presId="urn:microsoft.com/office/officeart/2005/8/layout/hProcess9"/>
    <dgm:cxn modelId="{A0DC3BD7-3C1B-45A4-8710-BA96CD71EFB6}" type="presParOf" srcId="{25D59A43-869B-4CEA-9D29-E48A0C0B9376}" destId="{D6A61ADD-889C-4E59-99D5-D8E59F57BBC9}" srcOrd="1" destOrd="0" presId="urn:microsoft.com/office/officeart/2005/8/layout/hProcess9"/>
    <dgm:cxn modelId="{D38F0732-C4A4-4553-9D17-05CCD54A4BF0}" type="presParOf" srcId="{25D59A43-869B-4CEA-9D29-E48A0C0B9376}" destId="{E9DE41D9-6A0A-416A-BF2B-C3EEAC3333BF}" srcOrd="2" destOrd="0" presId="urn:microsoft.com/office/officeart/2005/8/layout/hProcess9"/>
    <dgm:cxn modelId="{B53A06A0-37A0-4CC7-A124-BCD65818C850}" type="presParOf" srcId="{25D59A43-869B-4CEA-9D29-E48A0C0B9376}" destId="{F672AF07-79C9-4DFE-B71C-43DDB5B6B91A}" srcOrd="3" destOrd="0" presId="urn:microsoft.com/office/officeart/2005/8/layout/hProcess9"/>
    <dgm:cxn modelId="{DD4B06ED-CF37-40C1-BA22-954F106508ED}" type="presParOf" srcId="{25D59A43-869B-4CEA-9D29-E48A0C0B9376}" destId="{FE6143D2-2942-4DAD-A3DF-1C71D97E01A7}" srcOrd="4" destOrd="0" presId="urn:microsoft.com/office/officeart/2005/8/layout/hProcess9"/>
    <dgm:cxn modelId="{1C172082-82F3-4080-8326-F0BE8E569D71}" type="presParOf" srcId="{25D59A43-869B-4CEA-9D29-E48A0C0B9376}" destId="{980176E7-F742-447D-8530-6BD52C21A922}" srcOrd="5" destOrd="0" presId="urn:microsoft.com/office/officeart/2005/8/layout/hProcess9"/>
    <dgm:cxn modelId="{FBBB05E6-5188-4784-AB44-6CDE78CE19AB}" type="presParOf" srcId="{25D59A43-869B-4CEA-9D29-E48A0C0B9376}" destId="{8EDDCBAA-1579-48F8-8E31-FEE38B6D26EC}"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E8FE6C-7045-49C2-AED9-96A7E5C83FD5}" type="doc">
      <dgm:prSet loTypeId="urn:microsoft.com/office/officeart/2005/8/layout/chevron1" loCatId="process" qsTypeId="urn:microsoft.com/office/officeart/2005/8/quickstyle/simple1" qsCatId="simple" csTypeId="urn:microsoft.com/office/officeart/2005/8/colors/colorful5" csCatId="colorful" phldr="1"/>
      <dgm:spPr/>
    </dgm:pt>
    <dgm:pt modelId="{49911E2C-34CB-4F98-854A-8FE678169D37}">
      <dgm:prSet phldrT="[Text]"/>
      <dgm:spPr>
        <a:solidFill>
          <a:schemeClr val="accent5">
            <a:lumMod val="75000"/>
          </a:schemeClr>
        </a:solidFill>
      </dgm:spPr>
      <dgm:t>
        <a:bodyPr/>
        <a:lstStyle/>
        <a:p>
          <a:r>
            <a:rPr lang="en-US"/>
            <a:t>Search</a:t>
          </a:r>
          <a:endParaRPr lang="en-IN"/>
        </a:p>
      </dgm:t>
    </dgm:pt>
    <dgm:pt modelId="{69735286-DAC8-4A7B-95E1-94C171CC5237}" type="parTrans" cxnId="{1EDA1234-2D0D-46AF-B3FE-28A68BD40B3C}">
      <dgm:prSet/>
      <dgm:spPr/>
      <dgm:t>
        <a:bodyPr/>
        <a:lstStyle/>
        <a:p>
          <a:endParaRPr lang="en-IN"/>
        </a:p>
      </dgm:t>
    </dgm:pt>
    <dgm:pt modelId="{BD270497-BDF1-45FE-906E-E82B7D1CDC5C}" type="sibTrans" cxnId="{1EDA1234-2D0D-46AF-B3FE-28A68BD40B3C}">
      <dgm:prSet/>
      <dgm:spPr/>
      <dgm:t>
        <a:bodyPr/>
        <a:lstStyle/>
        <a:p>
          <a:endParaRPr lang="en-IN"/>
        </a:p>
      </dgm:t>
    </dgm:pt>
    <dgm:pt modelId="{4A4EF4A6-708D-438E-835D-1D7AF81FD56F}">
      <dgm:prSet phldrT="[Text]"/>
      <dgm:spPr>
        <a:solidFill>
          <a:schemeClr val="tx1">
            <a:lumMod val="50000"/>
            <a:lumOff val="50000"/>
          </a:schemeClr>
        </a:solidFill>
      </dgm:spPr>
      <dgm:t>
        <a:bodyPr/>
        <a:lstStyle/>
        <a:p>
          <a:r>
            <a:rPr lang="en-US"/>
            <a:t>Select</a:t>
          </a:r>
          <a:endParaRPr lang="en-IN"/>
        </a:p>
      </dgm:t>
    </dgm:pt>
    <dgm:pt modelId="{9D23FBE1-3E8B-4B55-9B1D-A76B5B72C42C}" type="parTrans" cxnId="{8EF2E826-8410-49A9-97A3-7485F1AB41A4}">
      <dgm:prSet/>
      <dgm:spPr/>
      <dgm:t>
        <a:bodyPr/>
        <a:lstStyle/>
        <a:p>
          <a:endParaRPr lang="en-IN"/>
        </a:p>
      </dgm:t>
    </dgm:pt>
    <dgm:pt modelId="{6CF81B24-CEBA-4BAD-8D5C-04FEE6D5F931}" type="sibTrans" cxnId="{8EF2E826-8410-49A9-97A3-7485F1AB41A4}">
      <dgm:prSet/>
      <dgm:spPr/>
      <dgm:t>
        <a:bodyPr/>
        <a:lstStyle/>
        <a:p>
          <a:endParaRPr lang="en-IN"/>
        </a:p>
      </dgm:t>
    </dgm:pt>
    <dgm:pt modelId="{262B107E-2A8C-4A2F-99F0-FB733DEFE366}">
      <dgm:prSet phldrT="[Text]"/>
      <dgm:spPr>
        <a:solidFill>
          <a:schemeClr val="tx1">
            <a:lumMod val="50000"/>
            <a:lumOff val="50000"/>
          </a:schemeClr>
        </a:solidFill>
      </dgm:spPr>
      <dgm:t>
        <a:bodyPr/>
        <a:lstStyle/>
        <a:p>
          <a:r>
            <a:rPr lang="en-US"/>
            <a:t>Init</a:t>
          </a:r>
          <a:endParaRPr lang="en-IN"/>
        </a:p>
      </dgm:t>
    </dgm:pt>
    <dgm:pt modelId="{AA381E1A-44EE-4A19-B844-30393E21C671}" type="parTrans" cxnId="{F3968D8A-FF09-45B6-AE9D-81944F2EDD2D}">
      <dgm:prSet/>
      <dgm:spPr/>
      <dgm:t>
        <a:bodyPr/>
        <a:lstStyle/>
        <a:p>
          <a:endParaRPr lang="en-IN"/>
        </a:p>
      </dgm:t>
    </dgm:pt>
    <dgm:pt modelId="{D7653069-FC8E-4EAD-A35A-AA3BBA2C99CD}" type="sibTrans" cxnId="{F3968D8A-FF09-45B6-AE9D-81944F2EDD2D}">
      <dgm:prSet/>
      <dgm:spPr/>
      <dgm:t>
        <a:bodyPr/>
        <a:lstStyle/>
        <a:p>
          <a:endParaRPr lang="en-IN"/>
        </a:p>
      </dgm:t>
    </dgm:pt>
    <dgm:pt modelId="{0AECC27C-FC48-4A1F-9EA4-C39EC7766156}">
      <dgm:prSet phldrT="[Text]"/>
      <dgm:spPr>
        <a:solidFill>
          <a:schemeClr val="tx1">
            <a:lumMod val="50000"/>
            <a:lumOff val="50000"/>
          </a:schemeClr>
        </a:solidFill>
      </dgm:spPr>
      <dgm:t>
        <a:bodyPr/>
        <a:lstStyle/>
        <a:p>
          <a:r>
            <a:rPr lang="en-US"/>
            <a:t>Payment</a:t>
          </a:r>
          <a:endParaRPr lang="en-IN"/>
        </a:p>
      </dgm:t>
    </dgm:pt>
    <dgm:pt modelId="{A1285E4D-4A81-4DD3-8E6A-052A4A1BCBBB}" type="parTrans" cxnId="{E33025A2-C91C-4A94-8682-52F102F79EEB}">
      <dgm:prSet/>
      <dgm:spPr/>
      <dgm:t>
        <a:bodyPr/>
        <a:lstStyle/>
        <a:p>
          <a:endParaRPr lang="en-IN"/>
        </a:p>
      </dgm:t>
    </dgm:pt>
    <dgm:pt modelId="{2B8DF304-ECD3-4D64-B021-54CE6A2A0099}" type="sibTrans" cxnId="{E33025A2-C91C-4A94-8682-52F102F79EEB}">
      <dgm:prSet/>
      <dgm:spPr/>
      <dgm:t>
        <a:bodyPr/>
        <a:lstStyle/>
        <a:p>
          <a:endParaRPr lang="en-IN"/>
        </a:p>
      </dgm:t>
    </dgm:pt>
    <dgm:pt modelId="{7FCE2BF9-671E-4C46-8DDA-951C2F661A8F}" type="pres">
      <dgm:prSet presAssocID="{FBE8FE6C-7045-49C2-AED9-96A7E5C83FD5}" presName="Name0" presStyleCnt="0">
        <dgm:presLayoutVars>
          <dgm:dir/>
          <dgm:animLvl val="lvl"/>
          <dgm:resizeHandles val="exact"/>
        </dgm:presLayoutVars>
      </dgm:prSet>
      <dgm:spPr/>
    </dgm:pt>
    <dgm:pt modelId="{9A6128AD-2146-4D74-B7DD-3D64742F0C3E}" type="pres">
      <dgm:prSet presAssocID="{49911E2C-34CB-4F98-854A-8FE678169D37}" presName="parTxOnly" presStyleLbl="node1" presStyleIdx="0" presStyleCnt="4">
        <dgm:presLayoutVars>
          <dgm:chMax val="0"/>
          <dgm:chPref val="0"/>
          <dgm:bulletEnabled val="1"/>
        </dgm:presLayoutVars>
      </dgm:prSet>
      <dgm:spPr/>
    </dgm:pt>
    <dgm:pt modelId="{8D932AA5-2DDD-4C18-8B2B-9B15196C3C1D}" type="pres">
      <dgm:prSet presAssocID="{BD270497-BDF1-45FE-906E-E82B7D1CDC5C}" presName="parTxOnlySpace" presStyleCnt="0"/>
      <dgm:spPr/>
    </dgm:pt>
    <dgm:pt modelId="{91A19328-C576-42AE-B34F-6D71391AB052}" type="pres">
      <dgm:prSet presAssocID="{4A4EF4A6-708D-438E-835D-1D7AF81FD56F}" presName="parTxOnly" presStyleLbl="node1" presStyleIdx="1" presStyleCnt="4">
        <dgm:presLayoutVars>
          <dgm:chMax val="0"/>
          <dgm:chPref val="0"/>
          <dgm:bulletEnabled val="1"/>
        </dgm:presLayoutVars>
      </dgm:prSet>
      <dgm:spPr/>
    </dgm:pt>
    <dgm:pt modelId="{D13FDD2F-0B08-41B5-A1CE-09138572E359}" type="pres">
      <dgm:prSet presAssocID="{6CF81B24-CEBA-4BAD-8D5C-04FEE6D5F931}" presName="parTxOnlySpace" presStyleCnt="0"/>
      <dgm:spPr/>
    </dgm:pt>
    <dgm:pt modelId="{814FEF02-762C-45E4-A103-3E9B9CEB715A}" type="pres">
      <dgm:prSet presAssocID="{262B107E-2A8C-4A2F-99F0-FB733DEFE366}" presName="parTxOnly" presStyleLbl="node1" presStyleIdx="2" presStyleCnt="4">
        <dgm:presLayoutVars>
          <dgm:chMax val="0"/>
          <dgm:chPref val="0"/>
          <dgm:bulletEnabled val="1"/>
        </dgm:presLayoutVars>
      </dgm:prSet>
      <dgm:spPr/>
    </dgm:pt>
    <dgm:pt modelId="{34BFF502-4F44-44F5-89D5-2348BBC9642C}" type="pres">
      <dgm:prSet presAssocID="{D7653069-FC8E-4EAD-A35A-AA3BBA2C99CD}" presName="parTxOnlySpace" presStyleCnt="0"/>
      <dgm:spPr/>
    </dgm:pt>
    <dgm:pt modelId="{555DEA35-0EFA-4896-9E4F-9A9802E971CE}" type="pres">
      <dgm:prSet presAssocID="{0AECC27C-FC48-4A1F-9EA4-C39EC7766156}" presName="parTxOnly" presStyleLbl="node1" presStyleIdx="3" presStyleCnt="4">
        <dgm:presLayoutVars>
          <dgm:chMax val="0"/>
          <dgm:chPref val="0"/>
          <dgm:bulletEnabled val="1"/>
        </dgm:presLayoutVars>
      </dgm:prSet>
      <dgm:spPr/>
    </dgm:pt>
  </dgm:ptLst>
  <dgm:cxnLst>
    <dgm:cxn modelId="{FFAF800C-12A2-4E18-8B04-DC7C6C39F93C}" type="presOf" srcId="{4A4EF4A6-708D-438E-835D-1D7AF81FD56F}" destId="{91A19328-C576-42AE-B34F-6D71391AB052}" srcOrd="0" destOrd="0" presId="urn:microsoft.com/office/officeart/2005/8/layout/chevron1"/>
    <dgm:cxn modelId="{8EF2E826-8410-49A9-97A3-7485F1AB41A4}" srcId="{FBE8FE6C-7045-49C2-AED9-96A7E5C83FD5}" destId="{4A4EF4A6-708D-438E-835D-1D7AF81FD56F}" srcOrd="1" destOrd="0" parTransId="{9D23FBE1-3E8B-4B55-9B1D-A76B5B72C42C}" sibTransId="{6CF81B24-CEBA-4BAD-8D5C-04FEE6D5F931}"/>
    <dgm:cxn modelId="{1EDA1234-2D0D-46AF-B3FE-28A68BD40B3C}" srcId="{FBE8FE6C-7045-49C2-AED9-96A7E5C83FD5}" destId="{49911E2C-34CB-4F98-854A-8FE678169D37}" srcOrd="0" destOrd="0" parTransId="{69735286-DAC8-4A7B-95E1-94C171CC5237}" sibTransId="{BD270497-BDF1-45FE-906E-E82B7D1CDC5C}"/>
    <dgm:cxn modelId="{292CEB5D-FD46-4AE9-8A6A-715CCB44DB65}" type="presOf" srcId="{FBE8FE6C-7045-49C2-AED9-96A7E5C83FD5}" destId="{7FCE2BF9-671E-4C46-8DDA-951C2F661A8F}" srcOrd="0" destOrd="0" presId="urn:microsoft.com/office/officeart/2005/8/layout/chevron1"/>
    <dgm:cxn modelId="{31367E86-E15E-4DAC-A586-EDAD1206D242}" type="presOf" srcId="{49911E2C-34CB-4F98-854A-8FE678169D37}" destId="{9A6128AD-2146-4D74-B7DD-3D64742F0C3E}" srcOrd="0" destOrd="0" presId="urn:microsoft.com/office/officeart/2005/8/layout/chevron1"/>
    <dgm:cxn modelId="{F3968D8A-FF09-45B6-AE9D-81944F2EDD2D}" srcId="{FBE8FE6C-7045-49C2-AED9-96A7E5C83FD5}" destId="{262B107E-2A8C-4A2F-99F0-FB733DEFE366}" srcOrd="2" destOrd="0" parTransId="{AA381E1A-44EE-4A19-B844-30393E21C671}" sibTransId="{D7653069-FC8E-4EAD-A35A-AA3BBA2C99CD}"/>
    <dgm:cxn modelId="{FB9C368B-6BA8-4454-91EF-2FDC43582E00}" type="presOf" srcId="{0AECC27C-FC48-4A1F-9EA4-C39EC7766156}" destId="{555DEA35-0EFA-4896-9E4F-9A9802E971CE}" srcOrd="0" destOrd="0" presId="urn:microsoft.com/office/officeart/2005/8/layout/chevron1"/>
    <dgm:cxn modelId="{E33025A2-C91C-4A94-8682-52F102F79EEB}" srcId="{FBE8FE6C-7045-49C2-AED9-96A7E5C83FD5}" destId="{0AECC27C-FC48-4A1F-9EA4-C39EC7766156}" srcOrd="3" destOrd="0" parTransId="{A1285E4D-4A81-4DD3-8E6A-052A4A1BCBBB}" sibTransId="{2B8DF304-ECD3-4D64-B021-54CE6A2A0099}"/>
    <dgm:cxn modelId="{68B7E2ED-554E-47DC-A812-8C7A7E88D6D0}" type="presOf" srcId="{262B107E-2A8C-4A2F-99F0-FB733DEFE366}" destId="{814FEF02-762C-45E4-A103-3E9B9CEB715A}" srcOrd="0" destOrd="0" presId="urn:microsoft.com/office/officeart/2005/8/layout/chevron1"/>
    <dgm:cxn modelId="{4E27569D-3138-43AB-9994-50A681EB4200}" type="presParOf" srcId="{7FCE2BF9-671E-4C46-8DDA-951C2F661A8F}" destId="{9A6128AD-2146-4D74-B7DD-3D64742F0C3E}" srcOrd="0" destOrd="0" presId="urn:microsoft.com/office/officeart/2005/8/layout/chevron1"/>
    <dgm:cxn modelId="{5562A2E3-C809-4097-A24A-E4651114CE72}" type="presParOf" srcId="{7FCE2BF9-671E-4C46-8DDA-951C2F661A8F}" destId="{8D932AA5-2DDD-4C18-8B2B-9B15196C3C1D}" srcOrd="1" destOrd="0" presId="urn:microsoft.com/office/officeart/2005/8/layout/chevron1"/>
    <dgm:cxn modelId="{F798894A-C15D-40EF-A3E0-523D7BA6E09A}" type="presParOf" srcId="{7FCE2BF9-671E-4C46-8DDA-951C2F661A8F}" destId="{91A19328-C576-42AE-B34F-6D71391AB052}" srcOrd="2" destOrd="0" presId="urn:microsoft.com/office/officeart/2005/8/layout/chevron1"/>
    <dgm:cxn modelId="{5CB4F6A7-8F81-4484-8557-1C58A98B17A9}" type="presParOf" srcId="{7FCE2BF9-671E-4C46-8DDA-951C2F661A8F}" destId="{D13FDD2F-0B08-41B5-A1CE-09138572E359}" srcOrd="3" destOrd="0" presId="urn:microsoft.com/office/officeart/2005/8/layout/chevron1"/>
    <dgm:cxn modelId="{4CDB51B1-8E8A-496F-93C3-5D442C6AA0FF}" type="presParOf" srcId="{7FCE2BF9-671E-4C46-8DDA-951C2F661A8F}" destId="{814FEF02-762C-45E4-A103-3E9B9CEB715A}" srcOrd="4" destOrd="0" presId="urn:microsoft.com/office/officeart/2005/8/layout/chevron1"/>
    <dgm:cxn modelId="{2B1A02BE-8417-4705-AC33-086F9B1E9D8E}" type="presParOf" srcId="{7FCE2BF9-671E-4C46-8DDA-951C2F661A8F}" destId="{34BFF502-4F44-44F5-89D5-2348BBC9642C}" srcOrd="5" destOrd="0" presId="urn:microsoft.com/office/officeart/2005/8/layout/chevron1"/>
    <dgm:cxn modelId="{02C1D5D3-4242-4029-9095-E5061AF8AFC1}" type="presParOf" srcId="{7FCE2BF9-671E-4C46-8DDA-951C2F661A8F}" destId="{555DEA35-0EFA-4896-9E4F-9A9802E971CE}"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E8FE6C-7045-49C2-AED9-96A7E5C83FD5}" type="doc">
      <dgm:prSet loTypeId="urn:microsoft.com/office/officeart/2005/8/layout/chevron1" loCatId="process" qsTypeId="urn:microsoft.com/office/officeart/2005/8/quickstyle/simple1" qsCatId="simple" csTypeId="urn:microsoft.com/office/officeart/2005/8/colors/colorful5" csCatId="colorful" phldr="1"/>
      <dgm:spPr/>
    </dgm:pt>
    <dgm:pt modelId="{49911E2C-34CB-4F98-854A-8FE678169D37}">
      <dgm:prSet phldrT="[Text]"/>
      <dgm:spPr>
        <a:solidFill>
          <a:schemeClr val="accent5">
            <a:lumMod val="75000"/>
          </a:schemeClr>
        </a:solidFill>
      </dgm:spPr>
      <dgm:t>
        <a:bodyPr/>
        <a:lstStyle/>
        <a:p>
          <a:r>
            <a:rPr lang="en-US"/>
            <a:t>Search</a:t>
          </a:r>
          <a:endParaRPr lang="en-IN"/>
        </a:p>
      </dgm:t>
    </dgm:pt>
    <dgm:pt modelId="{69735286-DAC8-4A7B-95E1-94C171CC5237}" type="parTrans" cxnId="{1EDA1234-2D0D-46AF-B3FE-28A68BD40B3C}">
      <dgm:prSet/>
      <dgm:spPr/>
      <dgm:t>
        <a:bodyPr/>
        <a:lstStyle/>
        <a:p>
          <a:endParaRPr lang="en-IN"/>
        </a:p>
      </dgm:t>
    </dgm:pt>
    <dgm:pt modelId="{BD270497-BDF1-45FE-906E-E82B7D1CDC5C}" type="sibTrans" cxnId="{1EDA1234-2D0D-46AF-B3FE-28A68BD40B3C}">
      <dgm:prSet/>
      <dgm:spPr/>
      <dgm:t>
        <a:bodyPr/>
        <a:lstStyle/>
        <a:p>
          <a:endParaRPr lang="en-IN"/>
        </a:p>
      </dgm:t>
    </dgm:pt>
    <dgm:pt modelId="{4A4EF4A6-708D-438E-835D-1D7AF81FD56F}">
      <dgm:prSet phldrT="[Text]"/>
      <dgm:spPr>
        <a:solidFill>
          <a:schemeClr val="tx1">
            <a:lumMod val="50000"/>
            <a:lumOff val="50000"/>
          </a:schemeClr>
        </a:solidFill>
      </dgm:spPr>
      <dgm:t>
        <a:bodyPr/>
        <a:lstStyle/>
        <a:p>
          <a:r>
            <a:rPr lang="en-US"/>
            <a:t>Select</a:t>
          </a:r>
          <a:endParaRPr lang="en-IN"/>
        </a:p>
      </dgm:t>
    </dgm:pt>
    <dgm:pt modelId="{9D23FBE1-3E8B-4B55-9B1D-A76B5B72C42C}" type="parTrans" cxnId="{8EF2E826-8410-49A9-97A3-7485F1AB41A4}">
      <dgm:prSet/>
      <dgm:spPr/>
      <dgm:t>
        <a:bodyPr/>
        <a:lstStyle/>
        <a:p>
          <a:endParaRPr lang="en-IN"/>
        </a:p>
      </dgm:t>
    </dgm:pt>
    <dgm:pt modelId="{6CF81B24-CEBA-4BAD-8D5C-04FEE6D5F931}" type="sibTrans" cxnId="{8EF2E826-8410-49A9-97A3-7485F1AB41A4}">
      <dgm:prSet/>
      <dgm:spPr/>
      <dgm:t>
        <a:bodyPr/>
        <a:lstStyle/>
        <a:p>
          <a:endParaRPr lang="en-IN"/>
        </a:p>
      </dgm:t>
    </dgm:pt>
    <dgm:pt modelId="{262B107E-2A8C-4A2F-99F0-FB733DEFE366}">
      <dgm:prSet phldrT="[Text]"/>
      <dgm:spPr>
        <a:solidFill>
          <a:schemeClr val="tx1">
            <a:lumMod val="50000"/>
            <a:lumOff val="50000"/>
          </a:schemeClr>
        </a:solidFill>
      </dgm:spPr>
      <dgm:t>
        <a:bodyPr/>
        <a:lstStyle/>
        <a:p>
          <a:r>
            <a:rPr lang="en-US"/>
            <a:t>Init</a:t>
          </a:r>
          <a:endParaRPr lang="en-IN"/>
        </a:p>
      </dgm:t>
    </dgm:pt>
    <dgm:pt modelId="{AA381E1A-44EE-4A19-B844-30393E21C671}" type="parTrans" cxnId="{F3968D8A-FF09-45B6-AE9D-81944F2EDD2D}">
      <dgm:prSet/>
      <dgm:spPr/>
      <dgm:t>
        <a:bodyPr/>
        <a:lstStyle/>
        <a:p>
          <a:endParaRPr lang="en-IN"/>
        </a:p>
      </dgm:t>
    </dgm:pt>
    <dgm:pt modelId="{D7653069-FC8E-4EAD-A35A-AA3BBA2C99CD}" type="sibTrans" cxnId="{F3968D8A-FF09-45B6-AE9D-81944F2EDD2D}">
      <dgm:prSet/>
      <dgm:spPr/>
      <dgm:t>
        <a:bodyPr/>
        <a:lstStyle/>
        <a:p>
          <a:endParaRPr lang="en-IN"/>
        </a:p>
      </dgm:t>
    </dgm:pt>
    <dgm:pt modelId="{0AECC27C-FC48-4A1F-9EA4-C39EC7766156}">
      <dgm:prSet phldrT="[Text]"/>
      <dgm:spPr>
        <a:solidFill>
          <a:schemeClr val="tx1">
            <a:lumMod val="50000"/>
            <a:lumOff val="50000"/>
          </a:schemeClr>
        </a:solidFill>
      </dgm:spPr>
      <dgm:t>
        <a:bodyPr/>
        <a:lstStyle/>
        <a:p>
          <a:r>
            <a:rPr lang="en-US"/>
            <a:t>Payment</a:t>
          </a:r>
          <a:endParaRPr lang="en-IN"/>
        </a:p>
      </dgm:t>
    </dgm:pt>
    <dgm:pt modelId="{A1285E4D-4A81-4DD3-8E6A-052A4A1BCBBB}" type="parTrans" cxnId="{E33025A2-C91C-4A94-8682-52F102F79EEB}">
      <dgm:prSet/>
      <dgm:spPr/>
      <dgm:t>
        <a:bodyPr/>
        <a:lstStyle/>
        <a:p>
          <a:endParaRPr lang="en-IN"/>
        </a:p>
      </dgm:t>
    </dgm:pt>
    <dgm:pt modelId="{2B8DF304-ECD3-4D64-B021-54CE6A2A0099}" type="sibTrans" cxnId="{E33025A2-C91C-4A94-8682-52F102F79EEB}">
      <dgm:prSet/>
      <dgm:spPr/>
      <dgm:t>
        <a:bodyPr/>
        <a:lstStyle/>
        <a:p>
          <a:endParaRPr lang="en-IN"/>
        </a:p>
      </dgm:t>
    </dgm:pt>
    <dgm:pt modelId="{7FCE2BF9-671E-4C46-8DDA-951C2F661A8F}" type="pres">
      <dgm:prSet presAssocID="{FBE8FE6C-7045-49C2-AED9-96A7E5C83FD5}" presName="Name0" presStyleCnt="0">
        <dgm:presLayoutVars>
          <dgm:dir/>
          <dgm:animLvl val="lvl"/>
          <dgm:resizeHandles val="exact"/>
        </dgm:presLayoutVars>
      </dgm:prSet>
      <dgm:spPr/>
    </dgm:pt>
    <dgm:pt modelId="{9A6128AD-2146-4D74-B7DD-3D64742F0C3E}" type="pres">
      <dgm:prSet presAssocID="{49911E2C-34CB-4F98-854A-8FE678169D37}" presName="parTxOnly" presStyleLbl="node1" presStyleIdx="0" presStyleCnt="4">
        <dgm:presLayoutVars>
          <dgm:chMax val="0"/>
          <dgm:chPref val="0"/>
          <dgm:bulletEnabled val="1"/>
        </dgm:presLayoutVars>
      </dgm:prSet>
      <dgm:spPr/>
    </dgm:pt>
    <dgm:pt modelId="{8D932AA5-2DDD-4C18-8B2B-9B15196C3C1D}" type="pres">
      <dgm:prSet presAssocID="{BD270497-BDF1-45FE-906E-E82B7D1CDC5C}" presName="parTxOnlySpace" presStyleCnt="0"/>
      <dgm:spPr/>
    </dgm:pt>
    <dgm:pt modelId="{91A19328-C576-42AE-B34F-6D71391AB052}" type="pres">
      <dgm:prSet presAssocID="{4A4EF4A6-708D-438E-835D-1D7AF81FD56F}" presName="parTxOnly" presStyleLbl="node1" presStyleIdx="1" presStyleCnt="4">
        <dgm:presLayoutVars>
          <dgm:chMax val="0"/>
          <dgm:chPref val="0"/>
          <dgm:bulletEnabled val="1"/>
        </dgm:presLayoutVars>
      </dgm:prSet>
      <dgm:spPr/>
    </dgm:pt>
    <dgm:pt modelId="{D13FDD2F-0B08-41B5-A1CE-09138572E359}" type="pres">
      <dgm:prSet presAssocID="{6CF81B24-CEBA-4BAD-8D5C-04FEE6D5F931}" presName="parTxOnlySpace" presStyleCnt="0"/>
      <dgm:spPr/>
    </dgm:pt>
    <dgm:pt modelId="{814FEF02-762C-45E4-A103-3E9B9CEB715A}" type="pres">
      <dgm:prSet presAssocID="{262B107E-2A8C-4A2F-99F0-FB733DEFE366}" presName="parTxOnly" presStyleLbl="node1" presStyleIdx="2" presStyleCnt="4">
        <dgm:presLayoutVars>
          <dgm:chMax val="0"/>
          <dgm:chPref val="0"/>
          <dgm:bulletEnabled val="1"/>
        </dgm:presLayoutVars>
      </dgm:prSet>
      <dgm:spPr/>
    </dgm:pt>
    <dgm:pt modelId="{34BFF502-4F44-44F5-89D5-2348BBC9642C}" type="pres">
      <dgm:prSet presAssocID="{D7653069-FC8E-4EAD-A35A-AA3BBA2C99CD}" presName="parTxOnlySpace" presStyleCnt="0"/>
      <dgm:spPr/>
    </dgm:pt>
    <dgm:pt modelId="{555DEA35-0EFA-4896-9E4F-9A9802E971CE}" type="pres">
      <dgm:prSet presAssocID="{0AECC27C-FC48-4A1F-9EA4-C39EC7766156}" presName="parTxOnly" presStyleLbl="node1" presStyleIdx="3" presStyleCnt="4">
        <dgm:presLayoutVars>
          <dgm:chMax val="0"/>
          <dgm:chPref val="0"/>
          <dgm:bulletEnabled val="1"/>
        </dgm:presLayoutVars>
      </dgm:prSet>
      <dgm:spPr/>
    </dgm:pt>
  </dgm:ptLst>
  <dgm:cxnLst>
    <dgm:cxn modelId="{FFAF800C-12A2-4E18-8B04-DC7C6C39F93C}" type="presOf" srcId="{4A4EF4A6-708D-438E-835D-1D7AF81FD56F}" destId="{91A19328-C576-42AE-B34F-6D71391AB052}" srcOrd="0" destOrd="0" presId="urn:microsoft.com/office/officeart/2005/8/layout/chevron1"/>
    <dgm:cxn modelId="{8EF2E826-8410-49A9-97A3-7485F1AB41A4}" srcId="{FBE8FE6C-7045-49C2-AED9-96A7E5C83FD5}" destId="{4A4EF4A6-708D-438E-835D-1D7AF81FD56F}" srcOrd="1" destOrd="0" parTransId="{9D23FBE1-3E8B-4B55-9B1D-A76B5B72C42C}" sibTransId="{6CF81B24-CEBA-4BAD-8D5C-04FEE6D5F931}"/>
    <dgm:cxn modelId="{1EDA1234-2D0D-46AF-B3FE-28A68BD40B3C}" srcId="{FBE8FE6C-7045-49C2-AED9-96A7E5C83FD5}" destId="{49911E2C-34CB-4F98-854A-8FE678169D37}" srcOrd="0" destOrd="0" parTransId="{69735286-DAC8-4A7B-95E1-94C171CC5237}" sibTransId="{BD270497-BDF1-45FE-906E-E82B7D1CDC5C}"/>
    <dgm:cxn modelId="{292CEB5D-FD46-4AE9-8A6A-715CCB44DB65}" type="presOf" srcId="{FBE8FE6C-7045-49C2-AED9-96A7E5C83FD5}" destId="{7FCE2BF9-671E-4C46-8DDA-951C2F661A8F}" srcOrd="0" destOrd="0" presId="urn:microsoft.com/office/officeart/2005/8/layout/chevron1"/>
    <dgm:cxn modelId="{31367E86-E15E-4DAC-A586-EDAD1206D242}" type="presOf" srcId="{49911E2C-34CB-4F98-854A-8FE678169D37}" destId="{9A6128AD-2146-4D74-B7DD-3D64742F0C3E}" srcOrd="0" destOrd="0" presId="urn:microsoft.com/office/officeart/2005/8/layout/chevron1"/>
    <dgm:cxn modelId="{F3968D8A-FF09-45B6-AE9D-81944F2EDD2D}" srcId="{FBE8FE6C-7045-49C2-AED9-96A7E5C83FD5}" destId="{262B107E-2A8C-4A2F-99F0-FB733DEFE366}" srcOrd="2" destOrd="0" parTransId="{AA381E1A-44EE-4A19-B844-30393E21C671}" sibTransId="{D7653069-FC8E-4EAD-A35A-AA3BBA2C99CD}"/>
    <dgm:cxn modelId="{FB9C368B-6BA8-4454-91EF-2FDC43582E00}" type="presOf" srcId="{0AECC27C-FC48-4A1F-9EA4-C39EC7766156}" destId="{555DEA35-0EFA-4896-9E4F-9A9802E971CE}" srcOrd="0" destOrd="0" presId="urn:microsoft.com/office/officeart/2005/8/layout/chevron1"/>
    <dgm:cxn modelId="{E33025A2-C91C-4A94-8682-52F102F79EEB}" srcId="{FBE8FE6C-7045-49C2-AED9-96A7E5C83FD5}" destId="{0AECC27C-FC48-4A1F-9EA4-C39EC7766156}" srcOrd="3" destOrd="0" parTransId="{A1285E4D-4A81-4DD3-8E6A-052A4A1BCBBB}" sibTransId="{2B8DF304-ECD3-4D64-B021-54CE6A2A0099}"/>
    <dgm:cxn modelId="{68B7E2ED-554E-47DC-A812-8C7A7E88D6D0}" type="presOf" srcId="{262B107E-2A8C-4A2F-99F0-FB733DEFE366}" destId="{814FEF02-762C-45E4-A103-3E9B9CEB715A}" srcOrd="0" destOrd="0" presId="urn:microsoft.com/office/officeart/2005/8/layout/chevron1"/>
    <dgm:cxn modelId="{4E27569D-3138-43AB-9994-50A681EB4200}" type="presParOf" srcId="{7FCE2BF9-671E-4C46-8DDA-951C2F661A8F}" destId="{9A6128AD-2146-4D74-B7DD-3D64742F0C3E}" srcOrd="0" destOrd="0" presId="urn:microsoft.com/office/officeart/2005/8/layout/chevron1"/>
    <dgm:cxn modelId="{5562A2E3-C809-4097-A24A-E4651114CE72}" type="presParOf" srcId="{7FCE2BF9-671E-4C46-8DDA-951C2F661A8F}" destId="{8D932AA5-2DDD-4C18-8B2B-9B15196C3C1D}" srcOrd="1" destOrd="0" presId="urn:microsoft.com/office/officeart/2005/8/layout/chevron1"/>
    <dgm:cxn modelId="{F798894A-C15D-40EF-A3E0-523D7BA6E09A}" type="presParOf" srcId="{7FCE2BF9-671E-4C46-8DDA-951C2F661A8F}" destId="{91A19328-C576-42AE-B34F-6D71391AB052}" srcOrd="2" destOrd="0" presId="urn:microsoft.com/office/officeart/2005/8/layout/chevron1"/>
    <dgm:cxn modelId="{5CB4F6A7-8F81-4484-8557-1C58A98B17A9}" type="presParOf" srcId="{7FCE2BF9-671E-4C46-8DDA-951C2F661A8F}" destId="{D13FDD2F-0B08-41B5-A1CE-09138572E359}" srcOrd="3" destOrd="0" presId="urn:microsoft.com/office/officeart/2005/8/layout/chevron1"/>
    <dgm:cxn modelId="{4CDB51B1-8E8A-496F-93C3-5D442C6AA0FF}" type="presParOf" srcId="{7FCE2BF9-671E-4C46-8DDA-951C2F661A8F}" destId="{814FEF02-762C-45E4-A103-3E9B9CEB715A}" srcOrd="4" destOrd="0" presId="urn:microsoft.com/office/officeart/2005/8/layout/chevron1"/>
    <dgm:cxn modelId="{2B1A02BE-8417-4705-AC33-086F9B1E9D8E}" type="presParOf" srcId="{7FCE2BF9-671E-4C46-8DDA-951C2F661A8F}" destId="{34BFF502-4F44-44F5-89D5-2348BBC9642C}" srcOrd="5" destOrd="0" presId="urn:microsoft.com/office/officeart/2005/8/layout/chevron1"/>
    <dgm:cxn modelId="{02C1D5D3-4242-4029-9095-E5061AF8AFC1}" type="presParOf" srcId="{7FCE2BF9-671E-4C46-8DDA-951C2F661A8F}" destId="{555DEA35-0EFA-4896-9E4F-9A9802E971CE}"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BE8FE6C-7045-49C2-AED9-96A7E5C83FD5}" type="doc">
      <dgm:prSet loTypeId="urn:microsoft.com/office/officeart/2005/8/layout/chevron1" loCatId="process" qsTypeId="urn:microsoft.com/office/officeart/2005/8/quickstyle/simple1" qsCatId="simple" csTypeId="urn:microsoft.com/office/officeart/2005/8/colors/colorful5" csCatId="colorful" phldr="1"/>
      <dgm:spPr/>
    </dgm:pt>
    <dgm:pt modelId="{49911E2C-34CB-4F98-854A-8FE678169D37}">
      <dgm:prSet phldrT="[Text]"/>
      <dgm:spPr>
        <a:solidFill>
          <a:schemeClr val="accent5">
            <a:lumMod val="75000"/>
          </a:schemeClr>
        </a:solidFill>
      </dgm:spPr>
      <dgm:t>
        <a:bodyPr/>
        <a:lstStyle/>
        <a:p>
          <a:r>
            <a:rPr lang="en-US"/>
            <a:t>Search</a:t>
          </a:r>
          <a:endParaRPr lang="en-IN"/>
        </a:p>
      </dgm:t>
    </dgm:pt>
    <dgm:pt modelId="{69735286-DAC8-4A7B-95E1-94C171CC5237}" type="parTrans" cxnId="{1EDA1234-2D0D-46AF-B3FE-28A68BD40B3C}">
      <dgm:prSet/>
      <dgm:spPr/>
      <dgm:t>
        <a:bodyPr/>
        <a:lstStyle/>
        <a:p>
          <a:endParaRPr lang="en-IN"/>
        </a:p>
      </dgm:t>
    </dgm:pt>
    <dgm:pt modelId="{BD270497-BDF1-45FE-906E-E82B7D1CDC5C}" type="sibTrans" cxnId="{1EDA1234-2D0D-46AF-B3FE-28A68BD40B3C}">
      <dgm:prSet/>
      <dgm:spPr/>
      <dgm:t>
        <a:bodyPr/>
        <a:lstStyle/>
        <a:p>
          <a:endParaRPr lang="en-IN"/>
        </a:p>
      </dgm:t>
    </dgm:pt>
    <dgm:pt modelId="{4A4EF4A6-708D-438E-835D-1D7AF81FD56F}">
      <dgm:prSet phldrT="[Text]"/>
      <dgm:spPr>
        <a:solidFill>
          <a:schemeClr val="tx1">
            <a:lumMod val="50000"/>
            <a:lumOff val="50000"/>
          </a:schemeClr>
        </a:solidFill>
      </dgm:spPr>
      <dgm:t>
        <a:bodyPr/>
        <a:lstStyle/>
        <a:p>
          <a:r>
            <a:rPr lang="en-US"/>
            <a:t>Select</a:t>
          </a:r>
          <a:endParaRPr lang="en-IN"/>
        </a:p>
      </dgm:t>
    </dgm:pt>
    <dgm:pt modelId="{9D23FBE1-3E8B-4B55-9B1D-A76B5B72C42C}" type="parTrans" cxnId="{8EF2E826-8410-49A9-97A3-7485F1AB41A4}">
      <dgm:prSet/>
      <dgm:spPr/>
      <dgm:t>
        <a:bodyPr/>
        <a:lstStyle/>
        <a:p>
          <a:endParaRPr lang="en-IN"/>
        </a:p>
      </dgm:t>
    </dgm:pt>
    <dgm:pt modelId="{6CF81B24-CEBA-4BAD-8D5C-04FEE6D5F931}" type="sibTrans" cxnId="{8EF2E826-8410-49A9-97A3-7485F1AB41A4}">
      <dgm:prSet/>
      <dgm:spPr/>
      <dgm:t>
        <a:bodyPr/>
        <a:lstStyle/>
        <a:p>
          <a:endParaRPr lang="en-IN"/>
        </a:p>
      </dgm:t>
    </dgm:pt>
    <dgm:pt modelId="{262B107E-2A8C-4A2F-99F0-FB733DEFE366}">
      <dgm:prSet phldrT="[Text]"/>
      <dgm:spPr>
        <a:solidFill>
          <a:schemeClr val="tx1">
            <a:lumMod val="50000"/>
            <a:lumOff val="50000"/>
          </a:schemeClr>
        </a:solidFill>
      </dgm:spPr>
      <dgm:t>
        <a:bodyPr/>
        <a:lstStyle/>
        <a:p>
          <a:r>
            <a:rPr lang="en-US"/>
            <a:t>Init</a:t>
          </a:r>
          <a:endParaRPr lang="en-IN"/>
        </a:p>
      </dgm:t>
    </dgm:pt>
    <dgm:pt modelId="{AA381E1A-44EE-4A19-B844-30393E21C671}" type="parTrans" cxnId="{F3968D8A-FF09-45B6-AE9D-81944F2EDD2D}">
      <dgm:prSet/>
      <dgm:spPr/>
      <dgm:t>
        <a:bodyPr/>
        <a:lstStyle/>
        <a:p>
          <a:endParaRPr lang="en-IN"/>
        </a:p>
      </dgm:t>
    </dgm:pt>
    <dgm:pt modelId="{D7653069-FC8E-4EAD-A35A-AA3BBA2C99CD}" type="sibTrans" cxnId="{F3968D8A-FF09-45B6-AE9D-81944F2EDD2D}">
      <dgm:prSet/>
      <dgm:spPr/>
      <dgm:t>
        <a:bodyPr/>
        <a:lstStyle/>
        <a:p>
          <a:endParaRPr lang="en-IN"/>
        </a:p>
      </dgm:t>
    </dgm:pt>
    <dgm:pt modelId="{0AECC27C-FC48-4A1F-9EA4-C39EC7766156}">
      <dgm:prSet phldrT="[Text]"/>
      <dgm:spPr>
        <a:solidFill>
          <a:schemeClr val="tx1">
            <a:lumMod val="50000"/>
            <a:lumOff val="50000"/>
          </a:schemeClr>
        </a:solidFill>
      </dgm:spPr>
      <dgm:t>
        <a:bodyPr/>
        <a:lstStyle/>
        <a:p>
          <a:r>
            <a:rPr lang="en-US"/>
            <a:t>Payment</a:t>
          </a:r>
          <a:endParaRPr lang="en-IN"/>
        </a:p>
      </dgm:t>
    </dgm:pt>
    <dgm:pt modelId="{A1285E4D-4A81-4DD3-8E6A-052A4A1BCBBB}" type="parTrans" cxnId="{E33025A2-C91C-4A94-8682-52F102F79EEB}">
      <dgm:prSet/>
      <dgm:spPr/>
      <dgm:t>
        <a:bodyPr/>
        <a:lstStyle/>
        <a:p>
          <a:endParaRPr lang="en-IN"/>
        </a:p>
      </dgm:t>
    </dgm:pt>
    <dgm:pt modelId="{2B8DF304-ECD3-4D64-B021-54CE6A2A0099}" type="sibTrans" cxnId="{E33025A2-C91C-4A94-8682-52F102F79EEB}">
      <dgm:prSet/>
      <dgm:spPr/>
      <dgm:t>
        <a:bodyPr/>
        <a:lstStyle/>
        <a:p>
          <a:endParaRPr lang="en-IN"/>
        </a:p>
      </dgm:t>
    </dgm:pt>
    <dgm:pt modelId="{7FCE2BF9-671E-4C46-8DDA-951C2F661A8F}" type="pres">
      <dgm:prSet presAssocID="{FBE8FE6C-7045-49C2-AED9-96A7E5C83FD5}" presName="Name0" presStyleCnt="0">
        <dgm:presLayoutVars>
          <dgm:dir/>
          <dgm:animLvl val="lvl"/>
          <dgm:resizeHandles val="exact"/>
        </dgm:presLayoutVars>
      </dgm:prSet>
      <dgm:spPr/>
    </dgm:pt>
    <dgm:pt modelId="{9A6128AD-2146-4D74-B7DD-3D64742F0C3E}" type="pres">
      <dgm:prSet presAssocID="{49911E2C-34CB-4F98-854A-8FE678169D37}" presName="parTxOnly" presStyleLbl="node1" presStyleIdx="0" presStyleCnt="4">
        <dgm:presLayoutVars>
          <dgm:chMax val="0"/>
          <dgm:chPref val="0"/>
          <dgm:bulletEnabled val="1"/>
        </dgm:presLayoutVars>
      </dgm:prSet>
      <dgm:spPr/>
    </dgm:pt>
    <dgm:pt modelId="{8D932AA5-2DDD-4C18-8B2B-9B15196C3C1D}" type="pres">
      <dgm:prSet presAssocID="{BD270497-BDF1-45FE-906E-E82B7D1CDC5C}" presName="parTxOnlySpace" presStyleCnt="0"/>
      <dgm:spPr/>
    </dgm:pt>
    <dgm:pt modelId="{91A19328-C576-42AE-B34F-6D71391AB052}" type="pres">
      <dgm:prSet presAssocID="{4A4EF4A6-708D-438E-835D-1D7AF81FD56F}" presName="parTxOnly" presStyleLbl="node1" presStyleIdx="1" presStyleCnt="4">
        <dgm:presLayoutVars>
          <dgm:chMax val="0"/>
          <dgm:chPref val="0"/>
          <dgm:bulletEnabled val="1"/>
        </dgm:presLayoutVars>
      </dgm:prSet>
      <dgm:spPr/>
    </dgm:pt>
    <dgm:pt modelId="{D13FDD2F-0B08-41B5-A1CE-09138572E359}" type="pres">
      <dgm:prSet presAssocID="{6CF81B24-CEBA-4BAD-8D5C-04FEE6D5F931}" presName="parTxOnlySpace" presStyleCnt="0"/>
      <dgm:spPr/>
    </dgm:pt>
    <dgm:pt modelId="{814FEF02-762C-45E4-A103-3E9B9CEB715A}" type="pres">
      <dgm:prSet presAssocID="{262B107E-2A8C-4A2F-99F0-FB733DEFE366}" presName="parTxOnly" presStyleLbl="node1" presStyleIdx="2" presStyleCnt="4">
        <dgm:presLayoutVars>
          <dgm:chMax val="0"/>
          <dgm:chPref val="0"/>
          <dgm:bulletEnabled val="1"/>
        </dgm:presLayoutVars>
      </dgm:prSet>
      <dgm:spPr/>
    </dgm:pt>
    <dgm:pt modelId="{34BFF502-4F44-44F5-89D5-2348BBC9642C}" type="pres">
      <dgm:prSet presAssocID="{D7653069-FC8E-4EAD-A35A-AA3BBA2C99CD}" presName="parTxOnlySpace" presStyleCnt="0"/>
      <dgm:spPr/>
    </dgm:pt>
    <dgm:pt modelId="{555DEA35-0EFA-4896-9E4F-9A9802E971CE}" type="pres">
      <dgm:prSet presAssocID="{0AECC27C-FC48-4A1F-9EA4-C39EC7766156}" presName="parTxOnly" presStyleLbl="node1" presStyleIdx="3" presStyleCnt="4">
        <dgm:presLayoutVars>
          <dgm:chMax val="0"/>
          <dgm:chPref val="0"/>
          <dgm:bulletEnabled val="1"/>
        </dgm:presLayoutVars>
      </dgm:prSet>
      <dgm:spPr/>
    </dgm:pt>
  </dgm:ptLst>
  <dgm:cxnLst>
    <dgm:cxn modelId="{FFAF800C-12A2-4E18-8B04-DC7C6C39F93C}" type="presOf" srcId="{4A4EF4A6-708D-438E-835D-1D7AF81FD56F}" destId="{91A19328-C576-42AE-B34F-6D71391AB052}" srcOrd="0" destOrd="0" presId="urn:microsoft.com/office/officeart/2005/8/layout/chevron1"/>
    <dgm:cxn modelId="{8EF2E826-8410-49A9-97A3-7485F1AB41A4}" srcId="{FBE8FE6C-7045-49C2-AED9-96A7E5C83FD5}" destId="{4A4EF4A6-708D-438E-835D-1D7AF81FD56F}" srcOrd="1" destOrd="0" parTransId="{9D23FBE1-3E8B-4B55-9B1D-A76B5B72C42C}" sibTransId="{6CF81B24-CEBA-4BAD-8D5C-04FEE6D5F931}"/>
    <dgm:cxn modelId="{1EDA1234-2D0D-46AF-B3FE-28A68BD40B3C}" srcId="{FBE8FE6C-7045-49C2-AED9-96A7E5C83FD5}" destId="{49911E2C-34CB-4F98-854A-8FE678169D37}" srcOrd="0" destOrd="0" parTransId="{69735286-DAC8-4A7B-95E1-94C171CC5237}" sibTransId="{BD270497-BDF1-45FE-906E-E82B7D1CDC5C}"/>
    <dgm:cxn modelId="{292CEB5D-FD46-4AE9-8A6A-715CCB44DB65}" type="presOf" srcId="{FBE8FE6C-7045-49C2-AED9-96A7E5C83FD5}" destId="{7FCE2BF9-671E-4C46-8DDA-951C2F661A8F}" srcOrd="0" destOrd="0" presId="urn:microsoft.com/office/officeart/2005/8/layout/chevron1"/>
    <dgm:cxn modelId="{31367E86-E15E-4DAC-A586-EDAD1206D242}" type="presOf" srcId="{49911E2C-34CB-4F98-854A-8FE678169D37}" destId="{9A6128AD-2146-4D74-B7DD-3D64742F0C3E}" srcOrd="0" destOrd="0" presId="urn:microsoft.com/office/officeart/2005/8/layout/chevron1"/>
    <dgm:cxn modelId="{F3968D8A-FF09-45B6-AE9D-81944F2EDD2D}" srcId="{FBE8FE6C-7045-49C2-AED9-96A7E5C83FD5}" destId="{262B107E-2A8C-4A2F-99F0-FB733DEFE366}" srcOrd="2" destOrd="0" parTransId="{AA381E1A-44EE-4A19-B844-30393E21C671}" sibTransId="{D7653069-FC8E-4EAD-A35A-AA3BBA2C99CD}"/>
    <dgm:cxn modelId="{FB9C368B-6BA8-4454-91EF-2FDC43582E00}" type="presOf" srcId="{0AECC27C-FC48-4A1F-9EA4-C39EC7766156}" destId="{555DEA35-0EFA-4896-9E4F-9A9802E971CE}" srcOrd="0" destOrd="0" presId="urn:microsoft.com/office/officeart/2005/8/layout/chevron1"/>
    <dgm:cxn modelId="{E33025A2-C91C-4A94-8682-52F102F79EEB}" srcId="{FBE8FE6C-7045-49C2-AED9-96A7E5C83FD5}" destId="{0AECC27C-FC48-4A1F-9EA4-C39EC7766156}" srcOrd="3" destOrd="0" parTransId="{A1285E4D-4A81-4DD3-8E6A-052A4A1BCBBB}" sibTransId="{2B8DF304-ECD3-4D64-B021-54CE6A2A0099}"/>
    <dgm:cxn modelId="{68B7E2ED-554E-47DC-A812-8C7A7E88D6D0}" type="presOf" srcId="{262B107E-2A8C-4A2F-99F0-FB733DEFE366}" destId="{814FEF02-762C-45E4-A103-3E9B9CEB715A}" srcOrd="0" destOrd="0" presId="urn:microsoft.com/office/officeart/2005/8/layout/chevron1"/>
    <dgm:cxn modelId="{4E27569D-3138-43AB-9994-50A681EB4200}" type="presParOf" srcId="{7FCE2BF9-671E-4C46-8DDA-951C2F661A8F}" destId="{9A6128AD-2146-4D74-B7DD-3D64742F0C3E}" srcOrd="0" destOrd="0" presId="urn:microsoft.com/office/officeart/2005/8/layout/chevron1"/>
    <dgm:cxn modelId="{5562A2E3-C809-4097-A24A-E4651114CE72}" type="presParOf" srcId="{7FCE2BF9-671E-4C46-8DDA-951C2F661A8F}" destId="{8D932AA5-2DDD-4C18-8B2B-9B15196C3C1D}" srcOrd="1" destOrd="0" presId="urn:microsoft.com/office/officeart/2005/8/layout/chevron1"/>
    <dgm:cxn modelId="{F798894A-C15D-40EF-A3E0-523D7BA6E09A}" type="presParOf" srcId="{7FCE2BF9-671E-4C46-8DDA-951C2F661A8F}" destId="{91A19328-C576-42AE-B34F-6D71391AB052}" srcOrd="2" destOrd="0" presId="urn:microsoft.com/office/officeart/2005/8/layout/chevron1"/>
    <dgm:cxn modelId="{5CB4F6A7-8F81-4484-8557-1C58A98B17A9}" type="presParOf" srcId="{7FCE2BF9-671E-4C46-8DDA-951C2F661A8F}" destId="{D13FDD2F-0B08-41B5-A1CE-09138572E359}" srcOrd="3" destOrd="0" presId="urn:microsoft.com/office/officeart/2005/8/layout/chevron1"/>
    <dgm:cxn modelId="{4CDB51B1-8E8A-496F-93C3-5D442C6AA0FF}" type="presParOf" srcId="{7FCE2BF9-671E-4C46-8DDA-951C2F661A8F}" destId="{814FEF02-762C-45E4-A103-3E9B9CEB715A}" srcOrd="4" destOrd="0" presId="urn:microsoft.com/office/officeart/2005/8/layout/chevron1"/>
    <dgm:cxn modelId="{2B1A02BE-8417-4705-AC33-086F9B1E9D8E}" type="presParOf" srcId="{7FCE2BF9-671E-4C46-8DDA-951C2F661A8F}" destId="{34BFF502-4F44-44F5-89D5-2348BBC9642C}" srcOrd="5" destOrd="0" presId="urn:microsoft.com/office/officeart/2005/8/layout/chevron1"/>
    <dgm:cxn modelId="{02C1D5D3-4242-4029-9095-E5061AF8AFC1}" type="presParOf" srcId="{7FCE2BF9-671E-4C46-8DDA-951C2F661A8F}" destId="{555DEA35-0EFA-4896-9E4F-9A9802E971CE}"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BE8FE6C-7045-49C2-AED9-96A7E5C83FD5}" type="doc">
      <dgm:prSet loTypeId="urn:microsoft.com/office/officeart/2005/8/layout/chevron1" loCatId="process" qsTypeId="urn:microsoft.com/office/officeart/2005/8/quickstyle/simple1" qsCatId="simple" csTypeId="urn:microsoft.com/office/officeart/2005/8/colors/colorful5" csCatId="colorful" phldr="1"/>
      <dgm:spPr/>
    </dgm:pt>
    <dgm:pt modelId="{49911E2C-34CB-4F98-854A-8FE678169D37}">
      <dgm:prSet phldrT="[Text]"/>
      <dgm:spPr>
        <a:solidFill>
          <a:schemeClr val="tx1">
            <a:lumMod val="50000"/>
            <a:lumOff val="50000"/>
          </a:schemeClr>
        </a:solidFill>
      </dgm:spPr>
      <dgm:t>
        <a:bodyPr/>
        <a:lstStyle/>
        <a:p>
          <a:r>
            <a:rPr lang="en-US"/>
            <a:t>Search</a:t>
          </a:r>
          <a:endParaRPr lang="en-IN"/>
        </a:p>
      </dgm:t>
    </dgm:pt>
    <dgm:pt modelId="{69735286-DAC8-4A7B-95E1-94C171CC5237}" type="parTrans" cxnId="{1EDA1234-2D0D-46AF-B3FE-28A68BD40B3C}">
      <dgm:prSet/>
      <dgm:spPr/>
      <dgm:t>
        <a:bodyPr/>
        <a:lstStyle/>
        <a:p>
          <a:endParaRPr lang="en-IN"/>
        </a:p>
      </dgm:t>
    </dgm:pt>
    <dgm:pt modelId="{BD270497-BDF1-45FE-906E-E82B7D1CDC5C}" type="sibTrans" cxnId="{1EDA1234-2D0D-46AF-B3FE-28A68BD40B3C}">
      <dgm:prSet/>
      <dgm:spPr/>
      <dgm:t>
        <a:bodyPr/>
        <a:lstStyle/>
        <a:p>
          <a:endParaRPr lang="en-IN"/>
        </a:p>
      </dgm:t>
    </dgm:pt>
    <dgm:pt modelId="{4A4EF4A6-708D-438E-835D-1D7AF81FD56F}">
      <dgm:prSet phldrT="[Text]"/>
      <dgm:spPr>
        <a:solidFill>
          <a:schemeClr val="accent5">
            <a:lumMod val="75000"/>
          </a:schemeClr>
        </a:solidFill>
      </dgm:spPr>
      <dgm:t>
        <a:bodyPr/>
        <a:lstStyle/>
        <a:p>
          <a:r>
            <a:rPr lang="en-US"/>
            <a:t>Select</a:t>
          </a:r>
          <a:endParaRPr lang="en-IN"/>
        </a:p>
      </dgm:t>
    </dgm:pt>
    <dgm:pt modelId="{9D23FBE1-3E8B-4B55-9B1D-A76B5B72C42C}" type="parTrans" cxnId="{8EF2E826-8410-49A9-97A3-7485F1AB41A4}">
      <dgm:prSet/>
      <dgm:spPr/>
      <dgm:t>
        <a:bodyPr/>
        <a:lstStyle/>
        <a:p>
          <a:endParaRPr lang="en-IN"/>
        </a:p>
      </dgm:t>
    </dgm:pt>
    <dgm:pt modelId="{6CF81B24-CEBA-4BAD-8D5C-04FEE6D5F931}" type="sibTrans" cxnId="{8EF2E826-8410-49A9-97A3-7485F1AB41A4}">
      <dgm:prSet/>
      <dgm:spPr/>
      <dgm:t>
        <a:bodyPr/>
        <a:lstStyle/>
        <a:p>
          <a:endParaRPr lang="en-IN"/>
        </a:p>
      </dgm:t>
    </dgm:pt>
    <dgm:pt modelId="{262B107E-2A8C-4A2F-99F0-FB733DEFE366}">
      <dgm:prSet phldrT="[Text]"/>
      <dgm:spPr>
        <a:solidFill>
          <a:schemeClr val="tx1">
            <a:lumMod val="50000"/>
            <a:lumOff val="50000"/>
          </a:schemeClr>
        </a:solidFill>
      </dgm:spPr>
      <dgm:t>
        <a:bodyPr/>
        <a:lstStyle/>
        <a:p>
          <a:r>
            <a:rPr lang="en-US"/>
            <a:t>Init</a:t>
          </a:r>
          <a:endParaRPr lang="en-IN"/>
        </a:p>
      </dgm:t>
    </dgm:pt>
    <dgm:pt modelId="{AA381E1A-44EE-4A19-B844-30393E21C671}" type="parTrans" cxnId="{F3968D8A-FF09-45B6-AE9D-81944F2EDD2D}">
      <dgm:prSet/>
      <dgm:spPr/>
      <dgm:t>
        <a:bodyPr/>
        <a:lstStyle/>
        <a:p>
          <a:endParaRPr lang="en-IN"/>
        </a:p>
      </dgm:t>
    </dgm:pt>
    <dgm:pt modelId="{D7653069-FC8E-4EAD-A35A-AA3BBA2C99CD}" type="sibTrans" cxnId="{F3968D8A-FF09-45B6-AE9D-81944F2EDD2D}">
      <dgm:prSet/>
      <dgm:spPr/>
      <dgm:t>
        <a:bodyPr/>
        <a:lstStyle/>
        <a:p>
          <a:endParaRPr lang="en-IN"/>
        </a:p>
      </dgm:t>
    </dgm:pt>
    <dgm:pt modelId="{0AECC27C-FC48-4A1F-9EA4-C39EC7766156}">
      <dgm:prSet phldrT="[Text]"/>
      <dgm:spPr>
        <a:solidFill>
          <a:schemeClr val="tx1">
            <a:lumMod val="50000"/>
            <a:lumOff val="50000"/>
          </a:schemeClr>
        </a:solidFill>
      </dgm:spPr>
      <dgm:t>
        <a:bodyPr/>
        <a:lstStyle/>
        <a:p>
          <a:r>
            <a:rPr lang="en-US"/>
            <a:t>Payment</a:t>
          </a:r>
          <a:endParaRPr lang="en-IN"/>
        </a:p>
      </dgm:t>
    </dgm:pt>
    <dgm:pt modelId="{A1285E4D-4A81-4DD3-8E6A-052A4A1BCBBB}" type="parTrans" cxnId="{E33025A2-C91C-4A94-8682-52F102F79EEB}">
      <dgm:prSet/>
      <dgm:spPr/>
      <dgm:t>
        <a:bodyPr/>
        <a:lstStyle/>
        <a:p>
          <a:endParaRPr lang="en-IN"/>
        </a:p>
      </dgm:t>
    </dgm:pt>
    <dgm:pt modelId="{2B8DF304-ECD3-4D64-B021-54CE6A2A0099}" type="sibTrans" cxnId="{E33025A2-C91C-4A94-8682-52F102F79EEB}">
      <dgm:prSet/>
      <dgm:spPr/>
      <dgm:t>
        <a:bodyPr/>
        <a:lstStyle/>
        <a:p>
          <a:endParaRPr lang="en-IN"/>
        </a:p>
      </dgm:t>
    </dgm:pt>
    <dgm:pt modelId="{7FCE2BF9-671E-4C46-8DDA-951C2F661A8F}" type="pres">
      <dgm:prSet presAssocID="{FBE8FE6C-7045-49C2-AED9-96A7E5C83FD5}" presName="Name0" presStyleCnt="0">
        <dgm:presLayoutVars>
          <dgm:dir/>
          <dgm:animLvl val="lvl"/>
          <dgm:resizeHandles val="exact"/>
        </dgm:presLayoutVars>
      </dgm:prSet>
      <dgm:spPr/>
    </dgm:pt>
    <dgm:pt modelId="{9A6128AD-2146-4D74-B7DD-3D64742F0C3E}" type="pres">
      <dgm:prSet presAssocID="{49911E2C-34CB-4F98-854A-8FE678169D37}" presName="parTxOnly" presStyleLbl="node1" presStyleIdx="0" presStyleCnt="4">
        <dgm:presLayoutVars>
          <dgm:chMax val="0"/>
          <dgm:chPref val="0"/>
          <dgm:bulletEnabled val="1"/>
        </dgm:presLayoutVars>
      </dgm:prSet>
      <dgm:spPr/>
    </dgm:pt>
    <dgm:pt modelId="{8D932AA5-2DDD-4C18-8B2B-9B15196C3C1D}" type="pres">
      <dgm:prSet presAssocID="{BD270497-BDF1-45FE-906E-E82B7D1CDC5C}" presName="parTxOnlySpace" presStyleCnt="0"/>
      <dgm:spPr/>
    </dgm:pt>
    <dgm:pt modelId="{91A19328-C576-42AE-B34F-6D71391AB052}" type="pres">
      <dgm:prSet presAssocID="{4A4EF4A6-708D-438E-835D-1D7AF81FD56F}" presName="parTxOnly" presStyleLbl="node1" presStyleIdx="1" presStyleCnt="4">
        <dgm:presLayoutVars>
          <dgm:chMax val="0"/>
          <dgm:chPref val="0"/>
          <dgm:bulletEnabled val="1"/>
        </dgm:presLayoutVars>
      </dgm:prSet>
      <dgm:spPr/>
    </dgm:pt>
    <dgm:pt modelId="{D13FDD2F-0B08-41B5-A1CE-09138572E359}" type="pres">
      <dgm:prSet presAssocID="{6CF81B24-CEBA-4BAD-8D5C-04FEE6D5F931}" presName="parTxOnlySpace" presStyleCnt="0"/>
      <dgm:spPr/>
    </dgm:pt>
    <dgm:pt modelId="{814FEF02-762C-45E4-A103-3E9B9CEB715A}" type="pres">
      <dgm:prSet presAssocID="{262B107E-2A8C-4A2F-99F0-FB733DEFE366}" presName="parTxOnly" presStyleLbl="node1" presStyleIdx="2" presStyleCnt="4">
        <dgm:presLayoutVars>
          <dgm:chMax val="0"/>
          <dgm:chPref val="0"/>
          <dgm:bulletEnabled val="1"/>
        </dgm:presLayoutVars>
      </dgm:prSet>
      <dgm:spPr/>
    </dgm:pt>
    <dgm:pt modelId="{34BFF502-4F44-44F5-89D5-2348BBC9642C}" type="pres">
      <dgm:prSet presAssocID="{D7653069-FC8E-4EAD-A35A-AA3BBA2C99CD}" presName="parTxOnlySpace" presStyleCnt="0"/>
      <dgm:spPr/>
    </dgm:pt>
    <dgm:pt modelId="{555DEA35-0EFA-4896-9E4F-9A9802E971CE}" type="pres">
      <dgm:prSet presAssocID="{0AECC27C-FC48-4A1F-9EA4-C39EC7766156}" presName="parTxOnly" presStyleLbl="node1" presStyleIdx="3" presStyleCnt="4">
        <dgm:presLayoutVars>
          <dgm:chMax val="0"/>
          <dgm:chPref val="0"/>
          <dgm:bulletEnabled val="1"/>
        </dgm:presLayoutVars>
      </dgm:prSet>
      <dgm:spPr/>
    </dgm:pt>
  </dgm:ptLst>
  <dgm:cxnLst>
    <dgm:cxn modelId="{FFAF800C-12A2-4E18-8B04-DC7C6C39F93C}" type="presOf" srcId="{4A4EF4A6-708D-438E-835D-1D7AF81FD56F}" destId="{91A19328-C576-42AE-B34F-6D71391AB052}" srcOrd="0" destOrd="0" presId="urn:microsoft.com/office/officeart/2005/8/layout/chevron1"/>
    <dgm:cxn modelId="{8EF2E826-8410-49A9-97A3-7485F1AB41A4}" srcId="{FBE8FE6C-7045-49C2-AED9-96A7E5C83FD5}" destId="{4A4EF4A6-708D-438E-835D-1D7AF81FD56F}" srcOrd="1" destOrd="0" parTransId="{9D23FBE1-3E8B-4B55-9B1D-A76B5B72C42C}" sibTransId="{6CF81B24-CEBA-4BAD-8D5C-04FEE6D5F931}"/>
    <dgm:cxn modelId="{1EDA1234-2D0D-46AF-B3FE-28A68BD40B3C}" srcId="{FBE8FE6C-7045-49C2-AED9-96A7E5C83FD5}" destId="{49911E2C-34CB-4F98-854A-8FE678169D37}" srcOrd="0" destOrd="0" parTransId="{69735286-DAC8-4A7B-95E1-94C171CC5237}" sibTransId="{BD270497-BDF1-45FE-906E-E82B7D1CDC5C}"/>
    <dgm:cxn modelId="{292CEB5D-FD46-4AE9-8A6A-715CCB44DB65}" type="presOf" srcId="{FBE8FE6C-7045-49C2-AED9-96A7E5C83FD5}" destId="{7FCE2BF9-671E-4C46-8DDA-951C2F661A8F}" srcOrd="0" destOrd="0" presId="urn:microsoft.com/office/officeart/2005/8/layout/chevron1"/>
    <dgm:cxn modelId="{31367E86-E15E-4DAC-A586-EDAD1206D242}" type="presOf" srcId="{49911E2C-34CB-4F98-854A-8FE678169D37}" destId="{9A6128AD-2146-4D74-B7DD-3D64742F0C3E}" srcOrd="0" destOrd="0" presId="urn:microsoft.com/office/officeart/2005/8/layout/chevron1"/>
    <dgm:cxn modelId="{F3968D8A-FF09-45B6-AE9D-81944F2EDD2D}" srcId="{FBE8FE6C-7045-49C2-AED9-96A7E5C83FD5}" destId="{262B107E-2A8C-4A2F-99F0-FB733DEFE366}" srcOrd="2" destOrd="0" parTransId="{AA381E1A-44EE-4A19-B844-30393E21C671}" sibTransId="{D7653069-FC8E-4EAD-A35A-AA3BBA2C99CD}"/>
    <dgm:cxn modelId="{FB9C368B-6BA8-4454-91EF-2FDC43582E00}" type="presOf" srcId="{0AECC27C-FC48-4A1F-9EA4-C39EC7766156}" destId="{555DEA35-0EFA-4896-9E4F-9A9802E971CE}" srcOrd="0" destOrd="0" presId="urn:microsoft.com/office/officeart/2005/8/layout/chevron1"/>
    <dgm:cxn modelId="{E33025A2-C91C-4A94-8682-52F102F79EEB}" srcId="{FBE8FE6C-7045-49C2-AED9-96A7E5C83FD5}" destId="{0AECC27C-FC48-4A1F-9EA4-C39EC7766156}" srcOrd="3" destOrd="0" parTransId="{A1285E4D-4A81-4DD3-8E6A-052A4A1BCBBB}" sibTransId="{2B8DF304-ECD3-4D64-B021-54CE6A2A0099}"/>
    <dgm:cxn modelId="{68B7E2ED-554E-47DC-A812-8C7A7E88D6D0}" type="presOf" srcId="{262B107E-2A8C-4A2F-99F0-FB733DEFE366}" destId="{814FEF02-762C-45E4-A103-3E9B9CEB715A}" srcOrd="0" destOrd="0" presId="urn:microsoft.com/office/officeart/2005/8/layout/chevron1"/>
    <dgm:cxn modelId="{4E27569D-3138-43AB-9994-50A681EB4200}" type="presParOf" srcId="{7FCE2BF9-671E-4C46-8DDA-951C2F661A8F}" destId="{9A6128AD-2146-4D74-B7DD-3D64742F0C3E}" srcOrd="0" destOrd="0" presId="urn:microsoft.com/office/officeart/2005/8/layout/chevron1"/>
    <dgm:cxn modelId="{5562A2E3-C809-4097-A24A-E4651114CE72}" type="presParOf" srcId="{7FCE2BF9-671E-4C46-8DDA-951C2F661A8F}" destId="{8D932AA5-2DDD-4C18-8B2B-9B15196C3C1D}" srcOrd="1" destOrd="0" presId="urn:microsoft.com/office/officeart/2005/8/layout/chevron1"/>
    <dgm:cxn modelId="{F798894A-C15D-40EF-A3E0-523D7BA6E09A}" type="presParOf" srcId="{7FCE2BF9-671E-4C46-8DDA-951C2F661A8F}" destId="{91A19328-C576-42AE-B34F-6D71391AB052}" srcOrd="2" destOrd="0" presId="urn:microsoft.com/office/officeart/2005/8/layout/chevron1"/>
    <dgm:cxn modelId="{5CB4F6A7-8F81-4484-8557-1C58A98B17A9}" type="presParOf" srcId="{7FCE2BF9-671E-4C46-8DDA-951C2F661A8F}" destId="{D13FDD2F-0B08-41B5-A1CE-09138572E359}" srcOrd="3" destOrd="0" presId="urn:microsoft.com/office/officeart/2005/8/layout/chevron1"/>
    <dgm:cxn modelId="{4CDB51B1-8E8A-496F-93C3-5D442C6AA0FF}" type="presParOf" srcId="{7FCE2BF9-671E-4C46-8DDA-951C2F661A8F}" destId="{814FEF02-762C-45E4-A103-3E9B9CEB715A}" srcOrd="4" destOrd="0" presId="urn:microsoft.com/office/officeart/2005/8/layout/chevron1"/>
    <dgm:cxn modelId="{2B1A02BE-8417-4705-AC33-086F9B1E9D8E}" type="presParOf" srcId="{7FCE2BF9-671E-4C46-8DDA-951C2F661A8F}" destId="{34BFF502-4F44-44F5-89D5-2348BBC9642C}" srcOrd="5" destOrd="0" presId="urn:microsoft.com/office/officeart/2005/8/layout/chevron1"/>
    <dgm:cxn modelId="{02C1D5D3-4242-4029-9095-E5061AF8AFC1}" type="presParOf" srcId="{7FCE2BF9-671E-4C46-8DDA-951C2F661A8F}" destId="{555DEA35-0EFA-4896-9E4F-9A9802E971CE}"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BE8FE6C-7045-49C2-AED9-96A7E5C83FD5}" type="doc">
      <dgm:prSet loTypeId="urn:microsoft.com/office/officeart/2005/8/layout/chevron1" loCatId="process" qsTypeId="urn:microsoft.com/office/officeart/2005/8/quickstyle/simple1" qsCatId="simple" csTypeId="urn:microsoft.com/office/officeart/2005/8/colors/colorful5" csCatId="colorful" phldr="1"/>
      <dgm:spPr/>
    </dgm:pt>
    <dgm:pt modelId="{49911E2C-34CB-4F98-854A-8FE678169D37}">
      <dgm:prSet phldrT="[Text]"/>
      <dgm:spPr>
        <a:solidFill>
          <a:srgbClr val="7F7F7F"/>
        </a:solidFill>
      </dgm:spPr>
      <dgm:t>
        <a:bodyPr/>
        <a:lstStyle/>
        <a:p>
          <a:r>
            <a:rPr lang="en-US"/>
            <a:t>Search</a:t>
          </a:r>
          <a:endParaRPr lang="en-IN"/>
        </a:p>
      </dgm:t>
    </dgm:pt>
    <dgm:pt modelId="{69735286-DAC8-4A7B-95E1-94C171CC5237}" type="parTrans" cxnId="{1EDA1234-2D0D-46AF-B3FE-28A68BD40B3C}">
      <dgm:prSet/>
      <dgm:spPr/>
      <dgm:t>
        <a:bodyPr/>
        <a:lstStyle/>
        <a:p>
          <a:endParaRPr lang="en-IN"/>
        </a:p>
      </dgm:t>
    </dgm:pt>
    <dgm:pt modelId="{BD270497-BDF1-45FE-906E-E82B7D1CDC5C}" type="sibTrans" cxnId="{1EDA1234-2D0D-46AF-B3FE-28A68BD40B3C}">
      <dgm:prSet/>
      <dgm:spPr/>
      <dgm:t>
        <a:bodyPr/>
        <a:lstStyle/>
        <a:p>
          <a:endParaRPr lang="en-IN"/>
        </a:p>
      </dgm:t>
    </dgm:pt>
    <dgm:pt modelId="{4A4EF4A6-708D-438E-835D-1D7AF81FD56F}">
      <dgm:prSet phldrT="[Text]"/>
      <dgm:spPr>
        <a:solidFill>
          <a:schemeClr val="tx1">
            <a:lumMod val="50000"/>
            <a:lumOff val="50000"/>
          </a:schemeClr>
        </a:solidFill>
      </dgm:spPr>
      <dgm:t>
        <a:bodyPr/>
        <a:lstStyle/>
        <a:p>
          <a:r>
            <a:rPr lang="en-US"/>
            <a:t>Select</a:t>
          </a:r>
          <a:endParaRPr lang="en-IN"/>
        </a:p>
      </dgm:t>
    </dgm:pt>
    <dgm:pt modelId="{9D23FBE1-3E8B-4B55-9B1D-A76B5B72C42C}" type="parTrans" cxnId="{8EF2E826-8410-49A9-97A3-7485F1AB41A4}">
      <dgm:prSet/>
      <dgm:spPr/>
      <dgm:t>
        <a:bodyPr/>
        <a:lstStyle/>
        <a:p>
          <a:endParaRPr lang="en-IN"/>
        </a:p>
      </dgm:t>
    </dgm:pt>
    <dgm:pt modelId="{6CF81B24-CEBA-4BAD-8D5C-04FEE6D5F931}" type="sibTrans" cxnId="{8EF2E826-8410-49A9-97A3-7485F1AB41A4}">
      <dgm:prSet/>
      <dgm:spPr/>
      <dgm:t>
        <a:bodyPr/>
        <a:lstStyle/>
        <a:p>
          <a:endParaRPr lang="en-IN"/>
        </a:p>
      </dgm:t>
    </dgm:pt>
    <dgm:pt modelId="{262B107E-2A8C-4A2F-99F0-FB733DEFE366}">
      <dgm:prSet phldrT="[Text]"/>
      <dgm:spPr>
        <a:solidFill>
          <a:schemeClr val="accent5">
            <a:lumMod val="75000"/>
          </a:schemeClr>
        </a:solidFill>
      </dgm:spPr>
      <dgm:t>
        <a:bodyPr/>
        <a:lstStyle/>
        <a:p>
          <a:r>
            <a:rPr lang="en-US"/>
            <a:t>Init</a:t>
          </a:r>
          <a:endParaRPr lang="en-IN"/>
        </a:p>
      </dgm:t>
    </dgm:pt>
    <dgm:pt modelId="{AA381E1A-44EE-4A19-B844-30393E21C671}" type="parTrans" cxnId="{F3968D8A-FF09-45B6-AE9D-81944F2EDD2D}">
      <dgm:prSet/>
      <dgm:spPr/>
      <dgm:t>
        <a:bodyPr/>
        <a:lstStyle/>
        <a:p>
          <a:endParaRPr lang="en-IN"/>
        </a:p>
      </dgm:t>
    </dgm:pt>
    <dgm:pt modelId="{D7653069-FC8E-4EAD-A35A-AA3BBA2C99CD}" type="sibTrans" cxnId="{F3968D8A-FF09-45B6-AE9D-81944F2EDD2D}">
      <dgm:prSet/>
      <dgm:spPr/>
      <dgm:t>
        <a:bodyPr/>
        <a:lstStyle/>
        <a:p>
          <a:endParaRPr lang="en-IN"/>
        </a:p>
      </dgm:t>
    </dgm:pt>
    <dgm:pt modelId="{0AECC27C-FC48-4A1F-9EA4-C39EC7766156}">
      <dgm:prSet phldrT="[Text]"/>
      <dgm:spPr>
        <a:solidFill>
          <a:schemeClr val="tx1">
            <a:lumMod val="50000"/>
            <a:lumOff val="50000"/>
          </a:schemeClr>
        </a:solidFill>
      </dgm:spPr>
      <dgm:t>
        <a:bodyPr/>
        <a:lstStyle/>
        <a:p>
          <a:r>
            <a:rPr lang="en-US"/>
            <a:t>Payment</a:t>
          </a:r>
          <a:endParaRPr lang="en-IN"/>
        </a:p>
      </dgm:t>
    </dgm:pt>
    <dgm:pt modelId="{A1285E4D-4A81-4DD3-8E6A-052A4A1BCBBB}" type="parTrans" cxnId="{E33025A2-C91C-4A94-8682-52F102F79EEB}">
      <dgm:prSet/>
      <dgm:spPr/>
      <dgm:t>
        <a:bodyPr/>
        <a:lstStyle/>
        <a:p>
          <a:endParaRPr lang="en-IN"/>
        </a:p>
      </dgm:t>
    </dgm:pt>
    <dgm:pt modelId="{2B8DF304-ECD3-4D64-B021-54CE6A2A0099}" type="sibTrans" cxnId="{E33025A2-C91C-4A94-8682-52F102F79EEB}">
      <dgm:prSet/>
      <dgm:spPr/>
      <dgm:t>
        <a:bodyPr/>
        <a:lstStyle/>
        <a:p>
          <a:endParaRPr lang="en-IN"/>
        </a:p>
      </dgm:t>
    </dgm:pt>
    <dgm:pt modelId="{7FCE2BF9-671E-4C46-8DDA-951C2F661A8F}" type="pres">
      <dgm:prSet presAssocID="{FBE8FE6C-7045-49C2-AED9-96A7E5C83FD5}" presName="Name0" presStyleCnt="0">
        <dgm:presLayoutVars>
          <dgm:dir/>
          <dgm:animLvl val="lvl"/>
          <dgm:resizeHandles val="exact"/>
        </dgm:presLayoutVars>
      </dgm:prSet>
      <dgm:spPr/>
    </dgm:pt>
    <dgm:pt modelId="{9A6128AD-2146-4D74-B7DD-3D64742F0C3E}" type="pres">
      <dgm:prSet presAssocID="{49911E2C-34CB-4F98-854A-8FE678169D37}" presName="parTxOnly" presStyleLbl="node1" presStyleIdx="0" presStyleCnt="4">
        <dgm:presLayoutVars>
          <dgm:chMax val="0"/>
          <dgm:chPref val="0"/>
          <dgm:bulletEnabled val="1"/>
        </dgm:presLayoutVars>
      </dgm:prSet>
      <dgm:spPr/>
    </dgm:pt>
    <dgm:pt modelId="{8D932AA5-2DDD-4C18-8B2B-9B15196C3C1D}" type="pres">
      <dgm:prSet presAssocID="{BD270497-BDF1-45FE-906E-E82B7D1CDC5C}" presName="parTxOnlySpace" presStyleCnt="0"/>
      <dgm:spPr/>
    </dgm:pt>
    <dgm:pt modelId="{91A19328-C576-42AE-B34F-6D71391AB052}" type="pres">
      <dgm:prSet presAssocID="{4A4EF4A6-708D-438E-835D-1D7AF81FD56F}" presName="parTxOnly" presStyleLbl="node1" presStyleIdx="1" presStyleCnt="4">
        <dgm:presLayoutVars>
          <dgm:chMax val="0"/>
          <dgm:chPref val="0"/>
          <dgm:bulletEnabled val="1"/>
        </dgm:presLayoutVars>
      </dgm:prSet>
      <dgm:spPr/>
    </dgm:pt>
    <dgm:pt modelId="{D13FDD2F-0B08-41B5-A1CE-09138572E359}" type="pres">
      <dgm:prSet presAssocID="{6CF81B24-CEBA-4BAD-8D5C-04FEE6D5F931}" presName="parTxOnlySpace" presStyleCnt="0"/>
      <dgm:spPr/>
    </dgm:pt>
    <dgm:pt modelId="{814FEF02-762C-45E4-A103-3E9B9CEB715A}" type="pres">
      <dgm:prSet presAssocID="{262B107E-2A8C-4A2F-99F0-FB733DEFE366}" presName="parTxOnly" presStyleLbl="node1" presStyleIdx="2" presStyleCnt="4">
        <dgm:presLayoutVars>
          <dgm:chMax val="0"/>
          <dgm:chPref val="0"/>
          <dgm:bulletEnabled val="1"/>
        </dgm:presLayoutVars>
      </dgm:prSet>
      <dgm:spPr/>
    </dgm:pt>
    <dgm:pt modelId="{34BFF502-4F44-44F5-89D5-2348BBC9642C}" type="pres">
      <dgm:prSet presAssocID="{D7653069-FC8E-4EAD-A35A-AA3BBA2C99CD}" presName="parTxOnlySpace" presStyleCnt="0"/>
      <dgm:spPr/>
    </dgm:pt>
    <dgm:pt modelId="{555DEA35-0EFA-4896-9E4F-9A9802E971CE}" type="pres">
      <dgm:prSet presAssocID="{0AECC27C-FC48-4A1F-9EA4-C39EC7766156}" presName="parTxOnly" presStyleLbl="node1" presStyleIdx="3" presStyleCnt="4">
        <dgm:presLayoutVars>
          <dgm:chMax val="0"/>
          <dgm:chPref val="0"/>
          <dgm:bulletEnabled val="1"/>
        </dgm:presLayoutVars>
      </dgm:prSet>
      <dgm:spPr/>
    </dgm:pt>
  </dgm:ptLst>
  <dgm:cxnLst>
    <dgm:cxn modelId="{FFAF800C-12A2-4E18-8B04-DC7C6C39F93C}" type="presOf" srcId="{4A4EF4A6-708D-438E-835D-1D7AF81FD56F}" destId="{91A19328-C576-42AE-B34F-6D71391AB052}" srcOrd="0" destOrd="0" presId="urn:microsoft.com/office/officeart/2005/8/layout/chevron1"/>
    <dgm:cxn modelId="{8EF2E826-8410-49A9-97A3-7485F1AB41A4}" srcId="{FBE8FE6C-7045-49C2-AED9-96A7E5C83FD5}" destId="{4A4EF4A6-708D-438E-835D-1D7AF81FD56F}" srcOrd="1" destOrd="0" parTransId="{9D23FBE1-3E8B-4B55-9B1D-A76B5B72C42C}" sibTransId="{6CF81B24-CEBA-4BAD-8D5C-04FEE6D5F931}"/>
    <dgm:cxn modelId="{1EDA1234-2D0D-46AF-B3FE-28A68BD40B3C}" srcId="{FBE8FE6C-7045-49C2-AED9-96A7E5C83FD5}" destId="{49911E2C-34CB-4F98-854A-8FE678169D37}" srcOrd="0" destOrd="0" parTransId="{69735286-DAC8-4A7B-95E1-94C171CC5237}" sibTransId="{BD270497-BDF1-45FE-906E-E82B7D1CDC5C}"/>
    <dgm:cxn modelId="{292CEB5D-FD46-4AE9-8A6A-715CCB44DB65}" type="presOf" srcId="{FBE8FE6C-7045-49C2-AED9-96A7E5C83FD5}" destId="{7FCE2BF9-671E-4C46-8DDA-951C2F661A8F}" srcOrd="0" destOrd="0" presId="urn:microsoft.com/office/officeart/2005/8/layout/chevron1"/>
    <dgm:cxn modelId="{31367E86-E15E-4DAC-A586-EDAD1206D242}" type="presOf" srcId="{49911E2C-34CB-4F98-854A-8FE678169D37}" destId="{9A6128AD-2146-4D74-B7DD-3D64742F0C3E}" srcOrd="0" destOrd="0" presId="urn:microsoft.com/office/officeart/2005/8/layout/chevron1"/>
    <dgm:cxn modelId="{F3968D8A-FF09-45B6-AE9D-81944F2EDD2D}" srcId="{FBE8FE6C-7045-49C2-AED9-96A7E5C83FD5}" destId="{262B107E-2A8C-4A2F-99F0-FB733DEFE366}" srcOrd="2" destOrd="0" parTransId="{AA381E1A-44EE-4A19-B844-30393E21C671}" sibTransId="{D7653069-FC8E-4EAD-A35A-AA3BBA2C99CD}"/>
    <dgm:cxn modelId="{FB9C368B-6BA8-4454-91EF-2FDC43582E00}" type="presOf" srcId="{0AECC27C-FC48-4A1F-9EA4-C39EC7766156}" destId="{555DEA35-0EFA-4896-9E4F-9A9802E971CE}" srcOrd="0" destOrd="0" presId="urn:microsoft.com/office/officeart/2005/8/layout/chevron1"/>
    <dgm:cxn modelId="{E33025A2-C91C-4A94-8682-52F102F79EEB}" srcId="{FBE8FE6C-7045-49C2-AED9-96A7E5C83FD5}" destId="{0AECC27C-FC48-4A1F-9EA4-C39EC7766156}" srcOrd="3" destOrd="0" parTransId="{A1285E4D-4A81-4DD3-8E6A-052A4A1BCBBB}" sibTransId="{2B8DF304-ECD3-4D64-B021-54CE6A2A0099}"/>
    <dgm:cxn modelId="{68B7E2ED-554E-47DC-A812-8C7A7E88D6D0}" type="presOf" srcId="{262B107E-2A8C-4A2F-99F0-FB733DEFE366}" destId="{814FEF02-762C-45E4-A103-3E9B9CEB715A}" srcOrd="0" destOrd="0" presId="urn:microsoft.com/office/officeart/2005/8/layout/chevron1"/>
    <dgm:cxn modelId="{4E27569D-3138-43AB-9994-50A681EB4200}" type="presParOf" srcId="{7FCE2BF9-671E-4C46-8DDA-951C2F661A8F}" destId="{9A6128AD-2146-4D74-B7DD-3D64742F0C3E}" srcOrd="0" destOrd="0" presId="urn:microsoft.com/office/officeart/2005/8/layout/chevron1"/>
    <dgm:cxn modelId="{5562A2E3-C809-4097-A24A-E4651114CE72}" type="presParOf" srcId="{7FCE2BF9-671E-4C46-8DDA-951C2F661A8F}" destId="{8D932AA5-2DDD-4C18-8B2B-9B15196C3C1D}" srcOrd="1" destOrd="0" presId="urn:microsoft.com/office/officeart/2005/8/layout/chevron1"/>
    <dgm:cxn modelId="{F798894A-C15D-40EF-A3E0-523D7BA6E09A}" type="presParOf" srcId="{7FCE2BF9-671E-4C46-8DDA-951C2F661A8F}" destId="{91A19328-C576-42AE-B34F-6D71391AB052}" srcOrd="2" destOrd="0" presId="urn:microsoft.com/office/officeart/2005/8/layout/chevron1"/>
    <dgm:cxn modelId="{5CB4F6A7-8F81-4484-8557-1C58A98B17A9}" type="presParOf" srcId="{7FCE2BF9-671E-4C46-8DDA-951C2F661A8F}" destId="{D13FDD2F-0B08-41B5-A1CE-09138572E359}" srcOrd="3" destOrd="0" presId="urn:microsoft.com/office/officeart/2005/8/layout/chevron1"/>
    <dgm:cxn modelId="{4CDB51B1-8E8A-496F-93C3-5D442C6AA0FF}" type="presParOf" srcId="{7FCE2BF9-671E-4C46-8DDA-951C2F661A8F}" destId="{814FEF02-762C-45E4-A103-3E9B9CEB715A}" srcOrd="4" destOrd="0" presId="urn:microsoft.com/office/officeart/2005/8/layout/chevron1"/>
    <dgm:cxn modelId="{2B1A02BE-8417-4705-AC33-086F9B1E9D8E}" type="presParOf" srcId="{7FCE2BF9-671E-4C46-8DDA-951C2F661A8F}" destId="{34BFF502-4F44-44F5-89D5-2348BBC9642C}" srcOrd="5" destOrd="0" presId="urn:microsoft.com/office/officeart/2005/8/layout/chevron1"/>
    <dgm:cxn modelId="{02C1D5D3-4242-4029-9095-E5061AF8AFC1}" type="presParOf" srcId="{7FCE2BF9-671E-4C46-8DDA-951C2F661A8F}" destId="{555DEA35-0EFA-4896-9E4F-9A9802E971CE}"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BE8FE6C-7045-49C2-AED9-96A7E5C83FD5}" type="doc">
      <dgm:prSet loTypeId="urn:microsoft.com/office/officeart/2005/8/layout/chevron1" loCatId="process" qsTypeId="urn:microsoft.com/office/officeart/2005/8/quickstyle/simple1" qsCatId="simple" csTypeId="urn:microsoft.com/office/officeart/2005/8/colors/colorful5" csCatId="colorful" phldr="1"/>
      <dgm:spPr/>
    </dgm:pt>
    <dgm:pt modelId="{49911E2C-34CB-4F98-854A-8FE678169D37}">
      <dgm:prSet phldrT="[Text]"/>
      <dgm:spPr>
        <a:solidFill>
          <a:srgbClr val="7F7F7F"/>
        </a:solidFill>
      </dgm:spPr>
      <dgm:t>
        <a:bodyPr/>
        <a:lstStyle/>
        <a:p>
          <a:r>
            <a:rPr lang="en-US"/>
            <a:t>Search</a:t>
          </a:r>
          <a:endParaRPr lang="en-IN"/>
        </a:p>
      </dgm:t>
    </dgm:pt>
    <dgm:pt modelId="{69735286-DAC8-4A7B-95E1-94C171CC5237}" type="parTrans" cxnId="{1EDA1234-2D0D-46AF-B3FE-28A68BD40B3C}">
      <dgm:prSet/>
      <dgm:spPr/>
      <dgm:t>
        <a:bodyPr/>
        <a:lstStyle/>
        <a:p>
          <a:endParaRPr lang="en-IN"/>
        </a:p>
      </dgm:t>
    </dgm:pt>
    <dgm:pt modelId="{BD270497-BDF1-45FE-906E-E82B7D1CDC5C}" type="sibTrans" cxnId="{1EDA1234-2D0D-46AF-B3FE-28A68BD40B3C}">
      <dgm:prSet/>
      <dgm:spPr/>
      <dgm:t>
        <a:bodyPr/>
        <a:lstStyle/>
        <a:p>
          <a:endParaRPr lang="en-IN"/>
        </a:p>
      </dgm:t>
    </dgm:pt>
    <dgm:pt modelId="{4A4EF4A6-708D-438E-835D-1D7AF81FD56F}">
      <dgm:prSet phldrT="[Text]"/>
      <dgm:spPr>
        <a:solidFill>
          <a:schemeClr val="tx1">
            <a:lumMod val="50000"/>
            <a:lumOff val="50000"/>
          </a:schemeClr>
        </a:solidFill>
      </dgm:spPr>
      <dgm:t>
        <a:bodyPr/>
        <a:lstStyle/>
        <a:p>
          <a:r>
            <a:rPr lang="en-US"/>
            <a:t>Select</a:t>
          </a:r>
          <a:endParaRPr lang="en-IN"/>
        </a:p>
      </dgm:t>
    </dgm:pt>
    <dgm:pt modelId="{9D23FBE1-3E8B-4B55-9B1D-A76B5B72C42C}" type="parTrans" cxnId="{8EF2E826-8410-49A9-97A3-7485F1AB41A4}">
      <dgm:prSet/>
      <dgm:spPr/>
      <dgm:t>
        <a:bodyPr/>
        <a:lstStyle/>
        <a:p>
          <a:endParaRPr lang="en-IN"/>
        </a:p>
      </dgm:t>
    </dgm:pt>
    <dgm:pt modelId="{6CF81B24-CEBA-4BAD-8D5C-04FEE6D5F931}" type="sibTrans" cxnId="{8EF2E826-8410-49A9-97A3-7485F1AB41A4}">
      <dgm:prSet/>
      <dgm:spPr/>
      <dgm:t>
        <a:bodyPr/>
        <a:lstStyle/>
        <a:p>
          <a:endParaRPr lang="en-IN"/>
        </a:p>
      </dgm:t>
    </dgm:pt>
    <dgm:pt modelId="{262B107E-2A8C-4A2F-99F0-FB733DEFE366}">
      <dgm:prSet phldrT="[Text]"/>
      <dgm:spPr>
        <a:solidFill>
          <a:schemeClr val="accent5">
            <a:lumMod val="75000"/>
          </a:schemeClr>
        </a:solidFill>
      </dgm:spPr>
      <dgm:t>
        <a:bodyPr/>
        <a:lstStyle/>
        <a:p>
          <a:r>
            <a:rPr lang="en-US"/>
            <a:t>Init</a:t>
          </a:r>
          <a:endParaRPr lang="en-IN"/>
        </a:p>
      </dgm:t>
    </dgm:pt>
    <dgm:pt modelId="{AA381E1A-44EE-4A19-B844-30393E21C671}" type="parTrans" cxnId="{F3968D8A-FF09-45B6-AE9D-81944F2EDD2D}">
      <dgm:prSet/>
      <dgm:spPr/>
      <dgm:t>
        <a:bodyPr/>
        <a:lstStyle/>
        <a:p>
          <a:endParaRPr lang="en-IN"/>
        </a:p>
      </dgm:t>
    </dgm:pt>
    <dgm:pt modelId="{D7653069-FC8E-4EAD-A35A-AA3BBA2C99CD}" type="sibTrans" cxnId="{F3968D8A-FF09-45B6-AE9D-81944F2EDD2D}">
      <dgm:prSet/>
      <dgm:spPr/>
      <dgm:t>
        <a:bodyPr/>
        <a:lstStyle/>
        <a:p>
          <a:endParaRPr lang="en-IN"/>
        </a:p>
      </dgm:t>
    </dgm:pt>
    <dgm:pt modelId="{0AECC27C-FC48-4A1F-9EA4-C39EC7766156}">
      <dgm:prSet phldrT="[Text]"/>
      <dgm:spPr>
        <a:solidFill>
          <a:schemeClr val="tx1">
            <a:lumMod val="50000"/>
            <a:lumOff val="50000"/>
          </a:schemeClr>
        </a:solidFill>
      </dgm:spPr>
      <dgm:t>
        <a:bodyPr/>
        <a:lstStyle/>
        <a:p>
          <a:r>
            <a:rPr lang="en-US"/>
            <a:t>Payment</a:t>
          </a:r>
          <a:endParaRPr lang="en-IN"/>
        </a:p>
      </dgm:t>
    </dgm:pt>
    <dgm:pt modelId="{A1285E4D-4A81-4DD3-8E6A-052A4A1BCBBB}" type="parTrans" cxnId="{E33025A2-C91C-4A94-8682-52F102F79EEB}">
      <dgm:prSet/>
      <dgm:spPr/>
      <dgm:t>
        <a:bodyPr/>
        <a:lstStyle/>
        <a:p>
          <a:endParaRPr lang="en-IN"/>
        </a:p>
      </dgm:t>
    </dgm:pt>
    <dgm:pt modelId="{2B8DF304-ECD3-4D64-B021-54CE6A2A0099}" type="sibTrans" cxnId="{E33025A2-C91C-4A94-8682-52F102F79EEB}">
      <dgm:prSet/>
      <dgm:spPr/>
      <dgm:t>
        <a:bodyPr/>
        <a:lstStyle/>
        <a:p>
          <a:endParaRPr lang="en-IN"/>
        </a:p>
      </dgm:t>
    </dgm:pt>
    <dgm:pt modelId="{7FCE2BF9-671E-4C46-8DDA-951C2F661A8F}" type="pres">
      <dgm:prSet presAssocID="{FBE8FE6C-7045-49C2-AED9-96A7E5C83FD5}" presName="Name0" presStyleCnt="0">
        <dgm:presLayoutVars>
          <dgm:dir/>
          <dgm:animLvl val="lvl"/>
          <dgm:resizeHandles val="exact"/>
        </dgm:presLayoutVars>
      </dgm:prSet>
      <dgm:spPr/>
    </dgm:pt>
    <dgm:pt modelId="{9A6128AD-2146-4D74-B7DD-3D64742F0C3E}" type="pres">
      <dgm:prSet presAssocID="{49911E2C-34CB-4F98-854A-8FE678169D37}" presName="parTxOnly" presStyleLbl="node1" presStyleIdx="0" presStyleCnt="4">
        <dgm:presLayoutVars>
          <dgm:chMax val="0"/>
          <dgm:chPref val="0"/>
          <dgm:bulletEnabled val="1"/>
        </dgm:presLayoutVars>
      </dgm:prSet>
      <dgm:spPr/>
    </dgm:pt>
    <dgm:pt modelId="{8D932AA5-2DDD-4C18-8B2B-9B15196C3C1D}" type="pres">
      <dgm:prSet presAssocID="{BD270497-BDF1-45FE-906E-E82B7D1CDC5C}" presName="parTxOnlySpace" presStyleCnt="0"/>
      <dgm:spPr/>
    </dgm:pt>
    <dgm:pt modelId="{91A19328-C576-42AE-B34F-6D71391AB052}" type="pres">
      <dgm:prSet presAssocID="{4A4EF4A6-708D-438E-835D-1D7AF81FD56F}" presName="parTxOnly" presStyleLbl="node1" presStyleIdx="1" presStyleCnt="4">
        <dgm:presLayoutVars>
          <dgm:chMax val="0"/>
          <dgm:chPref val="0"/>
          <dgm:bulletEnabled val="1"/>
        </dgm:presLayoutVars>
      </dgm:prSet>
      <dgm:spPr/>
    </dgm:pt>
    <dgm:pt modelId="{D13FDD2F-0B08-41B5-A1CE-09138572E359}" type="pres">
      <dgm:prSet presAssocID="{6CF81B24-CEBA-4BAD-8D5C-04FEE6D5F931}" presName="parTxOnlySpace" presStyleCnt="0"/>
      <dgm:spPr/>
    </dgm:pt>
    <dgm:pt modelId="{814FEF02-762C-45E4-A103-3E9B9CEB715A}" type="pres">
      <dgm:prSet presAssocID="{262B107E-2A8C-4A2F-99F0-FB733DEFE366}" presName="parTxOnly" presStyleLbl="node1" presStyleIdx="2" presStyleCnt="4">
        <dgm:presLayoutVars>
          <dgm:chMax val="0"/>
          <dgm:chPref val="0"/>
          <dgm:bulletEnabled val="1"/>
        </dgm:presLayoutVars>
      </dgm:prSet>
      <dgm:spPr/>
    </dgm:pt>
    <dgm:pt modelId="{34BFF502-4F44-44F5-89D5-2348BBC9642C}" type="pres">
      <dgm:prSet presAssocID="{D7653069-FC8E-4EAD-A35A-AA3BBA2C99CD}" presName="parTxOnlySpace" presStyleCnt="0"/>
      <dgm:spPr/>
    </dgm:pt>
    <dgm:pt modelId="{555DEA35-0EFA-4896-9E4F-9A9802E971CE}" type="pres">
      <dgm:prSet presAssocID="{0AECC27C-FC48-4A1F-9EA4-C39EC7766156}" presName="parTxOnly" presStyleLbl="node1" presStyleIdx="3" presStyleCnt="4">
        <dgm:presLayoutVars>
          <dgm:chMax val="0"/>
          <dgm:chPref val="0"/>
          <dgm:bulletEnabled val="1"/>
        </dgm:presLayoutVars>
      </dgm:prSet>
      <dgm:spPr/>
    </dgm:pt>
  </dgm:ptLst>
  <dgm:cxnLst>
    <dgm:cxn modelId="{FFAF800C-12A2-4E18-8B04-DC7C6C39F93C}" type="presOf" srcId="{4A4EF4A6-708D-438E-835D-1D7AF81FD56F}" destId="{91A19328-C576-42AE-B34F-6D71391AB052}" srcOrd="0" destOrd="0" presId="urn:microsoft.com/office/officeart/2005/8/layout/chevron1"/>
    <dgm:cxn modelId="{8EF2E826-8410-49A9-97A3-7485F1AB41A4}" srcId="{FBE8FE6C-7045-49C2-AED9-96A7E5C83FD5}" destId="{4A4EF4A6-708D-438E-835D-1D7AF81FD56F}" srcOrd="1" destOrd="0" parTransId="{9D23FBE1-3E8B-4B55-9B1D-A76B5B72C42C}" sibTransId="{6CF81B24-CEBA-4BAD-8D5C-04FEE6D5F931}"/>
    <dgm:cxn modelId="{1EDA1234-2D0D-46AF-B3FE-28A68BD40B3C}" srcId="{FBE8FE6C-7045-49C2-AED9-96A7E5C83FD5}" destId="{49911E2C-34CB-4F98-854A-8FE678169D37}" srcOrd="0" destOrd="0" parTransId="{69735286-DAC8-4A7B-95E1-94C171CC5237}" sibTransId="{BD270497-BDF1-45FE-906E-E82B7D1CDC5C}"/>
    <dgm:cxn modelId="{292CEB5D-FD46-4AE9-8A6A-715CCB44DB65}" type="presOf" srcId="{FBE8FE6C-7045-49C2-AED9-96A7E5C83FD5}" destId="{7FCE2BF9-671E-4C46-8DDA-951C2F661A8F}" srcOrd="0" destOrd="0" presId="urn:microsoft.com/office/officeart/2005/8/layout/chevron1"/>
    <dgm:cxn modelId="{31367E86-E15E-4DAC-A586-EDAD1206D242}" type="presOf" srcId="{49911E2C-34CB-4F98-854A-8FE678169D37}" destId="{9A6128AD-2146-4D74-B7DD-3D64742F0C3E}" srcOrd="0" destOrd="0" presId="urn:microsoft.com/office/officeart/2005/8/layout/chevron1"/>
    <dgm:cxn modelId="{F3968D8A-FF09-45B6-AE9D-81944F2EDD2D}" srcId="{FBE8FE6C-7045-49C2-AED9-96A7E5C83FD5}" destId="{262B107E-2A8C-4A2F-99F0-FB733DEFE366}" srcOrd="2" destOrd="0" parTransId="{AA381E1A-44EE-4A19-B844-30393E21C671}" sibTransId="{D7653069-FC8E-4EAD-A35A-AA3BBA2C99CD}"/>
    <dgm:cxn modelId="{FB9C368B-6BA8-4454-91EF-2FDC43582E00}" type="presOf" srcId="{0AECC27C-FC48-4A1F-9EA4-C39EC7766156}" destId="{555DEA35-0EFA-4896-9E4F-9A9802E971CE}" srcOrd="0" destOrd="0" presId="urn:microsoft.com/office/officeart/2005/8/layout/chevron1"/>
    <dgm:cxn modelId="{E33025A2-C91C-4A94-8682-52F102F79EEB}" srcId="{FBE8FE6C-7045-49C2-AED9-96A7E5C83FD5}" destId="{0AECC27C-FC48-4A1F-9EA4-C39EC7766156}" srcOrd="3" destOrd="0" parTransId="{A1285E4D-4A81-4DD3-8E6A-052A4A1BCBBB}" sibTransId="{2B8DF304-ECD3-4D64-B021-54CE6A2A0099}"/>
    <dgm:cxn modelId="{68B7E2ED-554E-47DC-A812-8C7A7E88D6D0}" type="presOf" srcId="{262B107E-2A8C-4A2F-99F0-FB733DEFE366}" destId="{814FEF02-762C-45E4-A103-3E9B9CEB715A}" srcOrd="0" destOrd="0" presId="urn:microsoft.com/office/officeart/2005/8/layout/chevron1"/>
    <dgm:cxn modelId="{4E27569D-3138-43AB-9994-50A681EB4200}" type="presParOf" srcId="{7FCE2BF9-671E-4C46-8DDA-951C2F661A8F}" destId="{9A6128AD-2146-4D74-B7DD-3D64742F0C3E}" srcOrd="0" destOrd="0" presId="urn:microsoft.com/office/officeart/2005/8/layout/chevron1"/>
    <dgm:cxn modelId="{5562A2E3-C809-4097-A24A-E4651114CE72}" type="presParOf" srcId="{7FCE2BF9-671E-4C46-8DDA-951C2F661A8F}" destId="{8D932AA5-2DDD-4C18-8B2B-9B15196C3C1D}" srcOrd="1" destOrd="0" presId="urn:microsoft.com/office/officeart/2005/8/layout/chevron1"/>
    <dgm:cxn modelId="{F798894A-C15D-40EF-A3E0-523D7BA6E09A}" type="presParOf" srcId="{7FCE2BF9-671E-4C46-8DDA-951C2F661A8F}" destId="{91A19328-C576-42AE-B34F-6D71391AB052}" srcOrd="2" destOrd="0" presId="urn:microsoft.com/office/officeart/2005/8/layout/chevron1"/>
    <dgm:cxn modelId="{5CB4F6A7-8F81-4484-8557-1C58A98B17A9}" type="presParOf" srcId="{7FCE2BF9-671E-4C46-8DDA-951C2F661A8F}" destId="{D13FDD2F-0B08-41B5-A1CE-09138572E359}" srcOrd="3" destOrd="0" presId="urn:microsoft.com/office/officeart/2005/8/layout/chevron1"/>
    <dgm:cxn modelId="{4CDB51B1-8E8A-496F-93C3-5D442C6AA0FF}" type="presParOf" srcId="{7FCE2BF9-671E-4C46-8DDA-951C2F661A8F}" destId="{814FEF02-762C-45E4-A103-3E9B9CEB715A}" srcOrd="4" destOrd="0" presId="urn:microsoft.com/office/officeart/2005/8/layout/chevron1"/>
    <dgm:cxn modelId="{2B1A02BE-8417-4705-AC33-086F9B1E9D8E}" type="presParOf" srcId="{7FCE2BF9-671E-4C46-8DDA-951C2F661A8F}" destId="{34BFF502-4F44-44F5-89D5-2348BBC9642C}" srcOrd="5" destOrd="0" presId="urn:microsoft.com/office/officeart/2005/8/layout/chevron1"/>
    <dgm:cxn modelId="{02C1D5D3-4242-4029-9095-E5061AF8AFC1}" type="presParOf" srcId="{7FCE2BF9-671E-4C46-8DDA-951C2F661A8F}" destId="{555DEA35-0EFA-4896-9E4F-9A9802E971CE}"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BE8FE6C-7045-49C2-AED9-96A7E5C83FD5}" type="doc">
      <dgm:prSet loTypeId="urn:microsoft.com/office/officeart/2005/8/layout/chevron1" loCatId="process" qsTypeId="urn:microsoft.com/office/officeart/2005/8/quickstyle/simple1" qsCatId="simple" csTypeId="urn:microsoft.com/office/officeart/2005/8/colors/colorful5" csCatId="colorful" phldr="1"/>
      <dgm:spPr/>
    </dgm:pt>
    <dgm:pt modelId="{49911E2C-34CB-4F98-854A-8FE678169D37}">
      <dgm:prSet phldrT="[Text]"/>
      <dgm:spPr>
        <a:solidFill>
          <a:srgbClr val="7F7F7F"/>
        </a:solidFill>
      </dgm:spPr>
      <dgm:t>
        <a:bodyPr/>
        <a:lstStyle/>
        <a:p>
          <a:r>
            <a:rPr lang="en-US"/>
            <a:t>Search</a:t>
          </a:r>
          <a:endParaRPr lang="en-IN"/>
        </a:p>
      </dgm:t>
    </dgm:pt>
    <dgm:pt modelId="{69735286-DAC8-4A7B-95E1-94C171CC5237}" type="parTrans" cxnId="{1EDA1234-2D0D-46AF-B3FE-28A68BD40B3C}">
      <dgm:prSet/>
      <dgm:spPr/>
      <dgm:t>
        <a:bodyPr/>
        <a:lstStyle/>
        <a:p>
          <a:endParaRPr lang="en-IN"/>
        </a:p>
      </dgm:t>
    </dgm:pt>
    <dgm:pt modelId="{BD270497-BDF1-45FE-906E-E82B7D1CDC5C}" type="sibTrans" cxnId="{1EDA1234-2D0D-46AF-B3FE-28A68BD40B3C}">
      <dgm:prSet/>
      <dgm:spPr/>
      <dgm:t>
        <a:bodyPr/>
        <a:lstStyle/>
        <a:p>
          <a:endParaRPr lang="en-IN"/>
        </a:p>
      </dgm:t>
    </dgm:pt>
    <dgm:pt modelId="{4A4EF4A6-708D-438E-835D-1D7AF81FD56F}">
      <dgm:prSet phldrT="[Text]"/>
      <dgm:spPr>
        <a:solidFill>
          <a:schemeClr val="tx1">
            <a:lumMod val="50000"/>
            <a:lumOff val="50000"/>
          </a:schemeClr>
        </a:solidFill>
      </dgm:spPr>
      <dgm:t>
        <a:bodyPr/>
        <a:lstStyle/>
        <a:p>
          <a:r>
            <a:rPr lang="en-US"/>
            <a:t>Select</a:t>
          </a:r>
          <a:endParaRPr lang="en-IN"/>
        </a:p>
      </dgm:t>
    </dgm:pt>
    <dgm:pt modelId="{9D23FBE1-3E8B-4B55-9B1D-A76B5B72C42C}" type="parTrans" cxnId="{8EF2E826-8410-49A9-97A3-7485F1AB41A4}">
      <dgm:prSet/>
      <dgm:spPr/>
      <dgm:t>
        <a:bodyPr/>
        <a:lstStyle/>
        <a:p>
          <a:endParaRPr lang="en-IN"/>
        </a:p>
      </dgm:t>
    </dgm:pt>
    <dgm:pt modelId="{6CF81B24-CEBA-4BAD-8D5C-04FEE6D5F931}" type="sibTrans" cxnId="{8EF2E826-8410-49A9-97A3-7485F1AB41A4}">
      <dgm:prSet/>
      <dgm:spPr/>
      <dgm:t>
        <a:bodyPr/>
        <a:lstStyle/>
        <a:p>
          <a:endParaRPr lang="en-IN"/>
        </a:p>
      </dgm:t>
    </dgm:pt>
    <dgm:pt modelId="{262B107E-2A8C-4A2F-99F0-FB733DEFE366}">
      <dgm:prSet phldrT="[Text]"/>
      <dgm:spPr>
        <a:solidFill>
          <a:schemeClr val="tx1">
            <a:lumMod val="50000"/>
            <a:lumOff val="50000"/>
          </a:schemeClr>
        </a:solidFill>
      </dgm:spPr>
      <dgm:t>
        <a:bodyPr/>
        <a:lstStyle/>
        <a:p>
          <a:r>
            <a:rPr lang="en-US"/>
            <a:t>Init</a:t>
          </a:r>
          <a:endParaRPr lang="en-IN"/>
        </a:p>
      </dgm:t>
    </dgm:pt>
    <dgm:pt modelId="{AA381E1A-44EE-4A19-B844-30393E21C671}" type="parTrans" cxnId="{F3968D8A-FF09-45B6-AE9D-81944F2EDD2D}">
      <dgm:prSet/>
      <dgm:spPr/>
      <dgm:t>
        <a:bodyPr/>
        <a:lstStyle/>
        <a:p>
          <a:endParaRPr lang="en-IN"/>
        </a:p>
      </dgm:t>
    </dgm:pt>
    <dgm:pt modelId="{D7653069-FC8E-4EAD-A35A-AA3BBA2C99CD}" type="sibTrans" cxnId="{F3968D8A-FF09-45B6-AE9D-81944F2EDD2D}">
      <dgm:prSet/>
      <dgm:spPr/>
      <dgm:t>
        <a:bodyPr/>
        <a:lstStyle/>
        <a:p>
          <a:endParaRPr lang="en-IN"/>
        </a:p>
      </dgm:t>
    </dgm:pt>
    <dgm:pt modelId="{0AECC27C-FC48-4A1F-9EA4-C39EC7766156}">
      <dgm:prSet phldrT="[Text]"/>
      <dgm:spPr>
        <a:solidFill>
          <a:schemeClr val="accent5">
            <a:lumMod val="75000"/>
          </a:schemeClr>
        </a:solidFill>
      </dgm:spPr>
      <dgm:t>
        <a:bodyPr/>
        <a:lstStyle/>
        <a:p>
          <a:r>
            <a:rPr lang="en-US"/>
            <a:t>Payment</a:t>
          </a:r>
          <a:endParaRPr lang="en-IN"/>
        </a:p>
      </dgm:t>
    </dgm:pt>
    <dgm:pt modelId="{A1285E4D-4A81-4DD3-8E6A-052A4A1BCBBB}" type="parTrans" cxnId="{E33025A2-C91C-4A94-8682-52F102F79EEB}">
      <dgm:prSet/>
      <dgm:spPr/>
      <dgm:t>
        <a:bodyPr/>
        <a:lstStyle/>
        <a:p>
          <a:endParaRPr lang="en-IN"/>
        </a:p>
      </dgm:t>
    </dgm:pt>
    <dgm:pt modelId="{2B8DF304-ECD3-4D64-B021-54CE6A2A0099}" type="sibTrans" cxnId="{E33025A2-C91C-4A94-8682-52F102F79EEB}">
      <dgm:prSet/>
      <dgm:spPr/>
      <dgm:t>
        <a:bodyPr/>
        <a:lstStyle/>
        <a:p>
          <a:endParaRPr lang="en-IN"/>
        </a:p>
      </dgm:t>
    </dgm:pt>
    <dgm:pt modelId="{7FCE2BF9-671E-4C46-8DDA-951C2F661A8F}" type="pres">
      <dgm:prSet presAssocID="{FBE8FE6C-7045-49C2-AED9-96A7E5C83FD5}" presName="Name0" presStyleCnt="0">
        <dgm:presLayoutVars>
          <dgm:dir/>
          <dgm:animLvl val="lvl"/>
          <dgm:resizeHandles val="exact"/>
        </dgm:presLayoutVars>
      </dgm:prSet>
      <dgm:spPr/>
    </dgm:pt>
    <dgm:pt modelId="{9A6128AD-2146-4D74-B7DD-3D64742F0C3E}" type="pres">
      <dgm:prSet presAssocID="{49911E2C-34CB-4F98-854A-8FE678169D37}" presName="parTxOnly" presStyleLbl="node1" presStyleIdx="0" presStyleCnt="4">
        <dgm:presLayoutVars>
          <dgm:chMax val="0"/>
          <dgm:chPref val="0"/>
          <dgm:bulletEnabled val="1"/>
        </dgm:presLayoutVars>
      </dgm:prSet>
      <dgm:spPr/>
    </dgm:pt>
    <dgm:pt modelId="{8D932AA5-2DDD-4C18-8B2B-9B15196C3C1D}" type="pres">
      <dgm:prSet presAssocID="{BD270497-BDF1-45FE-906E-E82B7D1CDC5C}" presName="parTxOnlySpace" presStyleCnt="0"/>
      <dgm:spPr/>
    </dgm:pt>
    <dgm:pt modelId="{91A19328-C576-42AE-B34F-6D71391AB052}" type="pres">
      <dgm:prSet presAssocID="{4A4EF4A6-708D-438E-835D-1D7AF81FD56F}" presName="parTxOnly" presStyleLbl="node1" presStyleIdx="1" presStyleCnt="4">
        <dgm:presLayoutVars>
          <dgm:chMax val="0"/>
          <dgm:chPref val="0"/>
          <dgm:bulletEnabled val="1"/>
        </dgm:presLayoutVars>
      </dgm:prSet>
      <dgm:spPr/>
    </dgm:pt>
    <dgm:pt modelId="{D13FDD2F-0B08-41B5-A1CE-09138572E359}" type="pres">
      <dgm:prSet presAssocID="{6CF81B24-CEBA-4BAD-8D5C-04FEE6D5F931}" presName="parTxOnlySpace" presStyleCnt="0"/>
      <dgm:spPr/>
    </dgm:pt>
    <dgm:pt modelId="{814FEF02-762C-45E4-A103-3E9B9CEB715A}" type="pres">
      <dgm:prSet presAssocID="{262B107E-2A8C-4A2F-99F0-FB733DEFE366}" presName="parTxOnly" presStyleLbl="node1" presStyleIdx="2" presStyleCnt="4">
        <dgm:presLayoutVars>
          <dgm:chMax val="0"/>
          <dgm:chPref val="0"/>
          <dgm:bulletEnabled val="1"/>
        </dgm:presLayoutVars>
      </dgm:prSet>
      <dgm:spPr/>
    </dgm:pt>
    <dgm:pt modelId="{34BFF502-4F44-44F5-89D5-2348BBC9642C}" type="pres">
      <dgm:prSet presAssocID="{D7653069-FC8E-4EAD-A35A-AA3BBA2C99CD}" presName="parTxOnlySpace" presStyleCnt="0"/>
      <dgm:spPr/>
    </dgm:pt>
    <dgm:pt modelId="{555DEA35-0EFA-4896-9E4F-9A9802E971CE}" type="pres">
      <dgm:prSet presAssocID="{0AECC27C-FC48-4A1F-9EA4-C39EC7766156}" presName="parTxOnly" presStyleLbl="node1" presStyleIdx="3" presStyleCnt="4">
        <dgm:presLayoutVars>
          <dgm:chMax val="0"/>
          <dgm:chPref val="0"/>
          <dgm:bulletEnabled val="1"/>
        </dgm:presLayoutVars>
      </dgm:prSet>
      <dgm:spPr/>
    </dgm:pt>
  </dgm:ptLst>
  <dgm:cxnLst>
    <dgm:cxn modelId="{FFAF800C-12A2-4E18-8B04-DC7C6C39F93C}" type="presOf" srcId="{4A4EF4A6-708D-438E-835D-1D7AF81FD56F}" destId="{91A19328-C576-42AE-B34F-6D71391AB052}" srcOrd="0" destOrd="0" presId="urn:microsoft.com/office/officeart/2005/8/layout/chevron1"/>
    <dgm:cxn modelId="{8EF2E826-8410-49A9-97A3-7485F1AB41A4}" srcId="{FBE8FE6C-7045-49C2-AED9-96A7E5C83FD5}" destId="{4A4EF4A6-708D-438E-835D-1D7AF81FD56F}" srcOrd="1" destOrd="0" parTransId="{9D23FBE1-3E8B-4B55-9B1D-A76B5B72C42C}" sibTransId="{6CF81B24-CEBA-4BAD-8D5C-04FEE6D5F931}"/>
    <dgm:cxn modelId="{1EDA1234-2D0D-46AF-B3FE-28A68BD40B3C}" srcId="{FBE8FE6C-7045-49C2-AED9-96A7E5C83FD5}" destId="{49911E2C-34CB-4F98-854A-8FE678169D37}" srcOrd="0" destOrd="0" parTransId="{69735286-DAC8-4A7B-95E1-94C171CC5237}" sibTransId="{BD270497-BDF1-45FE-906E-E82B7D1CDC5C}"/>
    <dgm:cxn modelId="{292CEB5D-FD46-4AE9-8A6A-715CCB44DB65}" type="presOf" srcId="{FBE8FE6C-7045-49C2-AED9-96A7E5C83FD5}" destId="{7FCE2BF9-671E-4C46-8DDA-951C2F661A8F}" srcOrd="0" destOrd="0" presId="urn:microsoft.com/office/officeart/2005/8/layout/chevron1"/>
    <dgm:cxn modelId="{31367E86-E15E-4DAC-A586-EDAD1206D242}" type="presOf" srcId="{49911E2C-34CB-4F98-854A-8FE678169D37}" destId="{9A6128AD-2146-4D74-B7DD-3D64742F0C3E}" srcOrd="0" destOrd="0" presId="urn:microsoft.com/office/officeart/2005/8/layout/chevron1"/>
    <dgm:cxn modelId="{F3968D8A-FF09-45B6-AE9D-81944F2EDD2D}" srcId="{FBE8FE6C-7045-49C2-AED9-96A7E5C83FD5}" destId="{262B107E-2A8C-4A2F-99F0-FB733DEFE366}" srcOrd="2" destOrd="0" parTransId="{AA381E1A-44EE-4A19-B844-30393E21C671}" sibTransId="{D7653069-FC8E-4EAD-A35A-AA3BBA2C99CD}"/>
    <dgm:cxn modelId="{FB9C368B-6BA8-4454-91EF-2FDC43582E00}" type="presOf" srcId="{0AECC27C-FC48-4A1F-9EA4-C39EC7766156}" destId="{555DEA35-0EFA-4896-9E4F-9A9802E971CE}" srcOrd="0" destOrd="0" presId="urn:microsoft.com/office/officeart/2005/8/layout/chevron1"/>
    <dgm:cxn modelId="{E33025A2-C91C-4A94-8682-52F102F79EEB}" srcId="{FBE8FE6C-7045-49C2-AED9-96A7E5C83FD5}" destId="{0AECC27C-FC48-4A1F-9EA4-C39EC7766156}" srcOrd="3" destOrd="0" parTransId="{A1285E4D-4A81-4DD3-8E6A-052A4A1BCBBB}" sibTransId="{2B8DF304-ECD3-4D64-B021-54CE6A2A0099}"/>
    <dgm:cxn modelId="{68B7E2ED-554E-47DC-A812-8C7A7E88D6D0}" type="presOf" srcId="{262B107E-2A8C-4A2F-99F0-FB733DEFE366}" destId="{814FEF02-762C-45E4-A103-3E9B9CEB715A}" srcOrd="0" destOrd="0" presId="urn:microsoft.com/office/officeart/2005/8/layout/chevron1"/>
    <dgm:cxn modelId="{4E27569D-3138-43AB-9994-50A681EB4200}" type="presParOf" srcId="{7FCE2BF9-671E-4C46-8DDA-951C2F661A8F}" destId="{9A6128AD-2146-4D74-B7DD-3D64742F0C3E}" srcOrd="0" destOrd="0" presId="urn:microsoft.com/office/officeart/2005/8/layout/chevron1"/>
    <dgm:cxn modelId="{5562A2E3-C809-4097-A24A-E4651114CE72}" type="presParOf" srcId="{7FCE2BF9-671E-4C46-8DDA-951C2F661A8F}" destId="{8D932AA5-2DDD-4C18-8B2B-9B15196C3C1D}" srcOrd="1" destOrd="0" presId="urn:microsoft.com/office/officeart/2005/8/layout/chevron1"/>
    <dgm:cxn modelId="{F798894A-C15D-40EF-A3E0-523D7BA6E09A}" type="presParOf" srcId="{7FCE2BF9-671E-4C46-8DDA-951C2F661A8F}" destId="{91A19328-C576-42AE-B34F-6D71391AB052}" srcOrd="2" destOrd="0" presId="urn:microsoft.com/office/officeart/2005/8/layout/chevron1"/>
    <dgm:cxn modelId="{5CB4F6A7-8F81-4484-8557-1C58A98B17A9}" type="presParOf" srcId="{7FCE2BF9-671E-4C46-8DDA-951C2F661A8F}" destId="{D13FDD2F-0B08-41B5-A1CE-09138572E359}" srcOrd="3" destOrd="0" presId="urn:microsoft.com/office/officeart/2005/8/layout/chevron1"/>
    <dgm:cxn modelId="{4CDB51B1-8E8A-496F-93C3-5D442C6AA0FF}" type="presParOf" srcId="{7FCE2BF9-671E-4C46-8DDA-951C2F661A8F}" destId="{814FEF02-762C-45E4-A103-3E9B9CEB715A}" srcOrd="4" destOrd="0" presId="urn:microsoft.com/office/officeart/2005/8/layout/chevron1"/>
    <dgm:cxn modelId="{2B1A02BE-8417-4705-AC33-086F9B1E9D8E}" type="presParOf" srcId="{7FCE2BF9-671E-4C46-8DDA-951C2F661A8F}" destId="{34BFF502-4F44-44F5-89D5-2348BBC9642C}" srcOrd="5" destOrd="0" presId="urn:microsoft.com/office/officeart/2005/8/layout/chevron1"/>
    <dgm:cxn modelId="{02C1D5D3-4242-4029-9095-E5061AF8AFC1}" type="presParOf" srcId="{7FCE2BF9-671E-4C46-8DDA-951C2F661A8F}" destId="{555DEA35-0EFA-4896-9E4F-9A9802E971CE}"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2FBA07A-0F5C-4873-8451-12C298004E18}"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730C77B7-574A-4650-84D3-9A8F1BD840B4}">
      <dgm:prSet/>
      <dgm:spPr/>
      <dgm:t>
        <a:bodyPr/>
        <a:lstStyle/>
        <a:p>
          <a:pPr>
            <a:lnSpc>
              <a:spcPct val="100000"/>
            </a:lnSpc>
          </a:pPr>
          <a:r>
            <a:rPr lang="en-US"/>
            <a:t>Search </a:t>
          </a:r>
        </a:p>
      </dgm:t>
    </dgm:pt>
    <dgm:pt modelId="{7FA75A06-F516-49A7-AD4B-FFE94A71E6AD}" type="parTrans" cxnId="{EDF5ED9E-36D8-4171-AED4-3DB0E49DA4D5}">
      <dgm:prSet/>
      <dgm:spPr/>
      <dgm:t>
        <a:bodyPr/>
        <a:lstStyle/>
        <a:p>
          <a:endParaRPr lang="en-US"/>
        </a:p>
      </dgm:t>
    </dgm:pt>
    <dgm:pt modelId="{C02ADAA6-F5D4-4ED4-B417-C88E41E8433F}" type="sibTrans" cxnId="{EDF5ED9E-36D8-4171-AED4-3DB0E49DA4D5}">
      <dgm:prSet/>
      <dgm:spPr/>
      <dgm:t>
        <a:bodyPr/>
        <a:lstStyle/>
        <a:p>
          <a:endParaRPr lang="en-US"/>
        </a:p>
      </dgm:t>
    </dgm:pt>
    <dgm:pt modelId="{88A52EE7-8319-4A8B-9EFF-24B323F29E9A}">
      <dgm:prSet/>
      <dgm:spPr/>
      <dgm:t>
        <a:bodyPr/>
        <a:lstStyle/>
        <a:p>
          <a:pPr>
            <a:lnSpc>
              <a:spcPct val="100000"/>
            </a:lnSpc>
          </a:pPr>
          <a:r>
            <a:rPr lang="en-US"/>
            <a:t>Select</a:t>
          </a:r>
        </a:p>
      </dgm:t>
    </dgm:pt>
    <dgm:pt modelId="{DF563C87-CB84-4A04-9A73-DD45CA617433}" type="parTrans" cxnId="{F4045D27-929D-47A6-A40A-DFECD91E29F7}">
      <dgm:prSet/>
      <dgm:spPr/>
      <dgm:t>
        <a:bodyPr/>
        <a:lstStyle/>
        <a:p>
          <a:endParaRPr lang="en-US"/>
        </a:p>
      </dgm:t>
    </dgm:pt>
    <dgm:pt modelId="{7A6659F2-114A-4CA8-89CC-15CFCC5F3A95}" type="sibTrans" cxnId="{F4045D27-929D-47A6-A40A-DFECD91E29F7}">
      <dgm:prSet/>
      <dgm:spPr/>
      <dgm:t>
        <a:bodyPr/>
        <a:lstStyle/>
        <a:p>
          <a:endParaRPr lang="en-US"/>
        </a:p>
      </dgm:t>
    </dgm:pt>
    <dgm:pt modelId="{25C73E13-EA4A-449F-A534-5F9F9EE33F11}">
      <dgm:prSet/>
      <dgm:spPr/>
      <dgm:t>
        <a:bodyPr/>
        <a:lstStyle/>
        <a:p>
          <a:pPr>
            <a:lnSpc>
              <a:spcPct val="100000"/>
            </a:lnSpc>
          </a:pPr>
          <a:r>
            <a:rPr lang="en-US"/>
            <a:t>Init</a:t>
          </a:r>
        </a:p>
      </dgm:t>
    </dgm:pt>
    <dgm:pt modelId="{2747A2F7-83E1-4EAA-ADA2-862E9FAB29B6}" type="parTrans" cxnId="{16E387F2-6B16-492F-BA3E-64B057FC0F2D}">
      <dgm:prSet/>
      <dgm:spPr/>
      <dgm:t>
        <a:bodyPr/>
        <a:lstStyle/>
        <a:p>
          <a:endParaRPr lang="en-US"/>
        </a:p>
      </dgm:t>
    </dgm:pt>
    <dgm:pt modelId="{201D7C4B-3740-4ADE-B45A-4CAC6DB7B5EC}" type="sibTrans" cxnId="{16E387F2-6B16-492F-BA3E-64B057FC0F2D}">
      <dgm:prSet/>
      <dgm:spPr/>
      <dgm:t>
        <a:bodyPr/>
        <a:lstStyle/>
        <a:p>
          <a:endParaRPr lang="en-US"/>
        </a:p>
      </dgm:t>
    </dgm:pt>
    <dgm:pt modelId="{85753872-649A-420B-8784-7AD463218ADA}">
      <dgm:prSet/>
      <dgm:spPr/>
      <dgm:t>
        <a:bodyPr/>
        <a:lstStyle/>
        <a:p>
          <a:pPr>
            <a:lnSpc>
              <a:spcPct val="100000"/>
            </a:lnSpc>
          </a:pPr>
          <a:r>
            <a:rPr lang="en-US"/>
            <a:t>Confirm</a:t>
          </a:r>
        </a:p>
      </dgm:t>
    </dgm:pt>
    <dgm:pt modelId="{5892E295-748B-4028-8B80-2FFDAE24A4C8}" type="parTrans" cxnId="{CF528A1B-CE69-4D12-86A9-7ED925CEC242}">
      <dgm:prSet/>
      <dgm:spPr/>
      <dgm:t>
        <a:bodyPr/>
        <a:lstStyle/>
        <a:p>
          <a:endParaRPr lang="en-US"/>
        </a:p>
      </dgm:t>
    </dgm:pt>
    <dgm:pt modelId="{7DE9A337-98A4-4446-91AE-4FAD56EE8EC9}" type="sibTrans" cxnId="{CF528A1B-CE69-4D12-86A9-7ED925CEC242}">
      <dgm:prSet/>
      <dgm:spPr/>
      <dgm:t>
        <a:bodyPr/>
        <a:lstStyle/>
        <a:p>
          <a:endParaRPr lang="en-US"/>
        </a:p>
      </dgm:t>
    </dgm:pt>
    <dgm:pt modelId="{F4378955-992A-45B4-AAA6-2FF5929A9E28}">
      <dgm:prSet/>
      <dgm:spPr/>
      <dgm:t>
        <a:bodyPr/>
        <a:lstStyle/>
        <a:p>
          <a:pPr>
            <a:lnSpc>
              <a:spcPct val="100000"/>
            </a:lnSpc>
          </a:pPr>
          <a:r>
            <a:rPr lang="en-US"/>
            <a:t>Support</a:t>
          </a:r>
        </a:p>
      </dgm:t>
    </dgm:pt>
    <dgm:pt modelId="{41AED1D4-7D63-4AB6-9785-210C283243C5}" type="parTrans" cxnId="{C8861D64-6CF1-47C4-992E-4C8DC45B72EC}">
      <dgm:prSet/>
      <dgm:spPr/>
      <dgm:t>
        <a:bodyPr/>
        <a:lstStyle/>
        <a:p>
          <a:endParaRPr lang="en-US"/>
        </a:p>
      </dgm:t>
    </dgm:pt>
    <dgm:pt modelId="{D2979081-440D-4F3C-9A2C-917BE307BBAD}" type="sibTrans" cxnId="{C8861D64-6CF1-47C4-992E-4C8DC45B72EC}">
      <dgm:prSet/>
      <dgm:spPr/>
      <dgm:t>
        <a:bodyPr/>
        <a:lstStyle/>
        <a:p>
          <a:endParaRPr lang="en-US"/>
        </a:p>
      </dgm:t>
    </dgm:pt>
    <dgm:pt modelId="{BC452449-BE01-4C65-8A69-37F1AC7C469A}" type="pres">
      <dgm:prSet presAssocID="{72FBA07A-0F5C-4873-8451-12C298004E18}" presName="root" presStyleCnt="0">
        <dgm:presLayoutVars>
          <dgm:dir/>
          <dgm:resizeHandles val="exact"/>
        </dgm:presLayoutVars>
      </dgm:prSet>
      <dgm:spPr/>
    </dgm:pt>
    <dgm:pt modelId="{B532C717-467C-4732-865A-81C8E6425B87}" type="pres">
      <dgm:prSet presAssocID="{730C77B7-574A-4650-84D3-9A8F1BD840B4}" presName="compNode" presStyleCnt="0"/>
      <dgm:spPr/>
    </dgm:pt>
    <dgm:pt modelId="{522490F8-7B3F-4D47-A88B-446F05447F5E}" type="pres">
      <dgm:prSet presAssocID="{730C77B7-574A-4650-84D3-9A8F1BD840B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t="4070" b="4070"/>
          </a:stretch>
        </a:blipFill>
      </dgm:spPr>
      <dgm:extLst>
        <a:ext uri="{E40237B7-FDA0-4F09-8148-C483321AD2D9}">
          <dgm14:cNvPr xmlns:dgm14="http://schemas.microsoft.com/office/drawing/2010/diagram" id="0" name="" descr="binoculars"/>
        </a:ext>
      </dgm:extLst>
    </dgm:pt>
    <dgm:pt modelId="{8CBC06EA-CF39-40D1-B25B-B604649C9C46}" type="pres">
      <dgm:prSet presAssocID="{730C77B7-574A-4650-84D3-9A8F1BD840B4}" presName="spaceRect" presStyleCnt="0"/>
      <dgm:spPr/>
    </dgm:pt>
    <dgm:pt modelId="{E221C494-0E24-4782-AFC9-1AE145AC738E}" type="pres">
      <dgm:prSet presAssocID="{730C77B7-574A-4650-84D3-9A8F1BD840B4}" presName="textRect" presStyleLbl="revTx" presStyleIdx="0" presStyleCnt="5">
        <dgm:presLayoutVars>
          <dgm:chMax val="1"/>
          <dgm:chPref val="1"/>
        </dgm:presLayoutVars>
      </dgm:prSet>
      <dgm:spPr/>
    </dgm:pt>
    <dgm:pt modelId="{98B0C8D2-546D-4EAB-A887-1EC75FBB4270}" type="pres">
      <dgm:prSet presAssocID="{C02ADAA6-F5D4-4ED4-B417-C88E41E8433F}" presName="sibTrans" presStyleCnt="0"/>
      <dgm:spPr/>
    </dgm:pt>
    <dgm:pt modelId="{C8F0D7B0-C9D4-41D4-BEE6-54B266C18098}" type="pres">
      <dgm:prSet presAssocID="{88A52EE7-8319-4A8B-9EFF-24B323F29E9A}" presName="compNode" presStyleCnt="0"/>
      <dgm:spPr/>
    </dgm:pt>
    <dgm:pt modelId="{6991517C-6B7A-4A9C-9404-2BA7CFA44C09}" type="pres">
      <dgm:prSet presAssocID="{88A52EE7-8319-4A8B-9EFF-24B323F29E9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l="6250" r="6250"/>
          </a:stretch>
        </a:blipFill>
      </dgm:spPr>
      <dgm:extLst>
        <a:ext uri="{E40237B7-FDA0-4F09-8148-C483321AD2D9}">
          <dgm14:cNvPr xmlns:dgm14="http://schemas.microsoft.com/office/drawing/2010/diagram" id="0" name="" descr="FeatureRequest_EBE9"/>
        </a:ext>
      </dgm:extLst>
    </dgm:pt>
    <dgm:pt modelId="{D9DD74F2-3CA5-4FBA-AD6B-5F2279EF731A}" type="pres">
      <dgm:prSet presAssocID="{88A52EE7-8319-4A8B-9EFF-24B323F29E9A}" presName="spaceRect" presStyleCnt="0"/>
      <dgm:spPr/>
    </dgm:pt>
    <dgm:pt modelId="{215E718F-36A7-46FF-AA4D-0CD639D5BD64}" type="pres">
      <dgm:prSet presAssocID="{88A52EE7-8319-4A8B-9EFF-24B323F29E9A}" presName="textRect" presStyleLbl="revTx" presStyleIdx="1" presStyleCnt="5">
        <dgm:presLayoutVars>
          <dgm:chMax val="1"/>
          <dgm:chPref val="1"/>
        </dgm:presLayoutVars>
      </dgm:prSet>
      <dgm:spPr/>
    </dgm:pt>
    <dgm:pt modelId="{2B56CA6D-EA66-48DB-A3FA-1DE48404AB5E}" type="pres">
      <dgm:prSet presAssocID="{7A6659F2-114A-4CA8-89CC-15CFCC5F3A95}" presName="sibTrans" presStyleCnt="0"/>
      <dgm:spPr/>
    </dgm:pt>
    <dgm:pt modelId="{38177E38-D9E5-48F0-A94F-79C5AA46EF0A}" type="pres">
      <dgm:prSet presAssocID="{25C73E13-EA4A-449F-A534-5F9F9EE33F11}" presName="compNode" presStyleCnt="0"/>
      <dgm:spPr/>
    </dgm:pt>
    <dgm:pt modelId="{2A448416-5753-45C1-97F8-7881BEB0AAFE}" type="pres">
      <dgm:prSet presAssocID="{25C73E13-EA4A-449F-A534-5F9F9EE33F1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t="3646" b="3646"/>
          </a:stretch>
        </a:blipFill>
      </dgm:spPr>
      <dgm:extLst>
        <a:ext uri="{E40237B7-FDA0-4F09-8148-C483321AD2D9}">
          <dgm14:cNvPr xmlns:dgm14="http://schemas.microsoft.com/office/drawing/2010/diagram" id="0" name="" descr="ActivityFeed_F056"/>
        </a:ext>
      </dgm:extLst>
    </dgm:pt>
    <dgm:pt modelId="{A1C5115A-1E2E-4205-9A58-35DE56555FB9}" type="pres">
      <dgm:prSet presAssocID="{25C73E13-EA4A-449F-A534-5F9F9EE33F11}" presName="spaceRect" presStyleCnt="0"/>
      <dgm:spPr/>
    </dgm:pt>
    <dgm:pt modelId="{DBF66FE9-E616-4F21-B07F-DC9554F7FC7E}" type="pres">
      <dgm:prSet presAssocID="{25C73E13-EA4A-449F-A534-5F9F9EE33F11}" presName="textRect" presStyleLbl="revTx" presStyleIdx="2" presStyleCnt="5">
        <dgm:presLayoutVars>
          <dgm:chMax val="1"/>
          <dgm:chPref val="1"/>
        </dgm:presLayoutVars>
      </dgm:prSet>
      <dgm:spPr/>
    </dgm:pt>
    <dgm:pt modelId="{425ECB50-5ACC-45C6-A241-D6F25B289A9A}" type="pres">
      <dgm:prSet presAssocID="{201D7C4B-3740-4ADE-B45A-4CAC6DB7B5EC}" presName="sibTrans" presStyleCnt="0"/>
      <dgm:spPr/>
    </dgm:pt>
    <dgm:pt modelId="{B3F71427-5F6C-4EE7-9987-CDB3E5245DBC}" type="pres">
      <dgm:prSet presAssocID="{85753872-649A-420B-8784-7AD463218ADA}" presName="compNode" presStyleCnt="0"/>
      <dgm:spPr/>
    </dgm:pt>
    <dgm:pt modelId="{455E16B0-2518-414C-9760-3D24F70580E0}" type="pres">
      <dgm:prSet presAssocID="{85753872-649A-420B-8784-7AD463218AD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ikeDislike_E8DF"/>
        </a:ext>
      </dgm:extLst>
    </dgm:pt>
    <dgm:pt modelId="{36DF2694-5465-4A7F-B39A-13ED540D7C46}" type="pres">
      <dgm:prSet presAssocID="{85753872-649A-420B-8784-7AD463218ADA}" presName="spaceRect" presStyleCnt="0"/>
      <dgm:spPr/>
    </dgm:pt>
    <dgm:pt modelId="{9AF181E2-1A9A-487A-B9B9-B625BFBF157F}" type="pres">
      <dgm:prSet presAssocID="{85753872-649A-420B-8784-7AD463218ADA}" presName="textRect" presStyleLbl="revTx" presStyleIdx="3" presStyleCnt="5">
        <dgm:presLayoutVars>
          <dgm:chMax val="1"/>
          <dgm:chPref val="1"/>
        </dgm:presLayoutVars>
      </dgm:prSet>
      <dgm:spPr/>
    </dgm:pt>
    <dgm:pt modelId="{C6936C6E-108B-433D-A1EB-B739748D7C54}" type="pres">
      <dgm:prSet presAssocID="{7DE9A337-98A4-4446-91AE-4FAD56EE8EC9}" presName="sibTrans" presStyleCnt="0"/>
      <dgm:spPr/>
    </dgm:pt>
    <dgm:pt modelId="{20CFDD49-45C3-40A3-911C-8E9ADDDE69DE}" type="pres">
      <dgm:prSet presAssocID="{F4378955-992A-45B4-AAA6-2FF5929A9E28}" presName="compNode" presStyleCnt="0"/>
      <dgm:spPr/>
    </dgm:pt>
    <dgm:pt modelId="{85C415AE-5944-4D2C-B354-AE4350B74527}" type="pres">
      <dgm:prSet presAssocID="{F4378955-992A-45B4-AAA6-2FF5929A9E2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l="13095" r="13095"/>
          </a:stretch>
        </a:blipFill>
      </dgm:spPr>
      <dgm:extLst>
        <a:ext uri="{E40237B7-FDA0-4F09-8148-C483321AD2D9}">
          <dgm14:cNvPr xmlns:dgm14="http://schemas.microsoft.com/office/drawing/2010/diagram" id="0" name="" descr="retail"/>
        </a:ext>
      </dgm:extLst>
    </dgm:pt>
    <dgm:pt modelId="{43B8D507-3A96-4F63-A936-FADCA8936493}" type="pres">
      <dgm:prSet presAssocID="{F4378955-992A-45B4-AAA6-2FF5929A9E28}" presName="spaceRect" presStyleCnt="0"/>
      <dgm:spPr/>
    </dgm:pt>
    <dgm:pt modelId="{91B452F3-18C4-4C53-925A-DA69E1255B09}" type="pres">
      <dgm:prSet presAssocID="{F4378955-992A-45B4-AAA6-2FF5929A9E28}" presName="textRect" presStyleLbl="revTx" presStyleIdx="4" presStyleCnt="5">
        <dgm:presLayoutVars>
          <dgm:chMax val="1"/>
          <dgm:chPref val="1"/>
        </dgm:presLayoutVars>
      </dgm:prSet>
      <dgm:spPr/>
    </dgm:pt>
  </dgm:ptLst>
  <dgm:cxnLst>
    <dgm:cxn modelId="{CF528A1B-CE69-4D12-86A9-7ED925CEC242}" srcId="{72FBA07A-0F5C-4873-8451-12C298004E18}" destId="{85753872-649A-420B-8784-7AD463218ADA}" srcOrd="3" destOrd="0" parTransId="{5892E295-748B-4028-8B80-2FFDAE24A4C8}" sibTransId="{7DE9A337-98A4-4446-91AE-4FAD56EE8EC9}"/>
    <dgm:cxn modelId="{12092C27-5E92-4AFA-947D-EE3F23DBE024}" type="presOf" srcId="{88A52EE7-8319-4A8B-9EFF-24B323F29E9A}" destId="{215E718F-36A7-46FF-AA4D-0CD639D5BD64}" srcOrd="0" destOrd="0" presId="urn:microsoft.com/office/officeart/2018/2/layout/IconLabelList"/>
    <dgm:cxn modelId="{F4045D27-929D-47A6-A40A-DFECD91E29F7}" srcId="{72FBA07A-0F5C-4873-8451-12C298004E18}" destId="{88A52EE7-8319-4A8B-9EFF-24B323F29E9A}" srcOrd="1" destOrd="0" parTransId="{DF563C87-CB84-4A04-9A73-DD45CA617433}" sibTransId="{7A6659F2-114A-4CA8-89CC-15CFCC5F3A95}"/>
    <dgm:cxn modelId="{2757CD30-5A8A-4B15-AB75-3AB847AF411B}" type="presOf" srcId="{85753872-649A-420B-8784-7AD463218ADA}" destId="{9AF181E2-1A9A-487A-B9B9-B625BFBF157F}" srcOrd="0" destOrd="0" presId="urn:microsoft.com/office/officeart/2018/2/layout/IconLabelList"/>
    <dgm:cxn modelId="{C8861D64-6CF1-47C4-992E-4C8DC45B72EC}" srcId="{72FBA07A-0F5C-4873-8451-12C298004E18}" destId="{F4378955-992A-45B4-AAA6-2FF5929A9E28}" srcOrd="4" destOrd="0" parTransId="{41AED1D4-7D63-4AB6-9785-210C283243C5}" sibTransId="{D2979081-440D-4F3C-9A2C-917BE307BBAD}"/>
    <dgm:cxn modelId="{15302652-03AB-422F-A73A-456AF3E60A35}" type="presOf" srcId="{25C73E13-EA4A-449F-A534-5F9F9EE33F11}" destId="{DBF66FE9-E616-4F21-B07F-DC9554F7FC7E}" srcOrd="0" destOrd="0" presId="urn:microsoft.com/office/officeart/2018/2/layout/IconLabelList"/>
    <dgm:cxn modelId="{BB86DE87-790F-4EDA-B1C9-0BAFFB424FB8}" type="presOf" srcId="{72FBA07A-0F5C-4873-8451-12C298004E18}" destId="{BC452449-BE01-4C65-8A69-37F1AC7C469A}" srcOrd="0" destOrd="0" presId="urn:microsoft.com/office/officeart/2018/2/layout/IconLabelList"/>
    <dgm:cxn modelId="{EDF5ED9E-36D8-4171-AED4-3DB0E49DA4D5}" srcId="{72FBA07A-0F5C-4873-8451-12C298004E18}" destId="{730C77B7-574A-4650-84D3-9A8F1BD840B4}" srcOrd="0" destOrd="0" parTransId="{7FA75A06-F516-49A7-AD4B-FFE94A71E6AD}" sibTransId="{C02ADAA6-F5D4-4ED4-B417-C88E41E8433F}"/>
    <dgm:cxn modelId="{0F3496E5-59DD-4E12-ABE4-F42E12BB83FF}" type="presOf" srcId="{730C77B7-574A-4650-84D3-9A8F1BD840B4}" destId="{E221C494-0E24-4782-AFC9-1AE145AC738E}" srcOrd="0" destOrd="0" presId="urn:microsoft.com/office/officeart/2018/2/layout/IconLabelList"/>
    <dgm:cxn modelId="{9BCCC0EA-37DA-45DC-A6F6-15133ED0A296}" type="presOf" srcId="{F4378955-992A-45B4-AAA6-2FF5929A9E28}" destId="{91B452F3-18C4-4C53-925A-DA69E1255B09}" srcOrd="0" destOrd="0" presId="urn:microsoft.com/office/officeart/2018/2/layout/IconLabelList"/>
    <dgm:cxn modelId="{16E387F2-6B16-492F-BA3E-64B057FC0F2D}" srcId="{72FBA07A-0F5C-4873-8451-12C298004E18}" destId="{25C73E13-EA4A-449F-A534-5F9F9EE33F11}" srcOrd="2" destOrd="0" parTransId="{2747A2F7-83E1-4EAA-ADA2-862E9FAB29B6}" sibTransId="{201D7C4B-3740-4ADE-B45A-4CAC6DB7B5EC}"/>
    <dgm:cxn modelId="{7D298A73-DEE7-4866-A488-10205D71AABE}" type="presParOf" srcId="{BC452449-BE01-4C65-8A69-37F1AC7C469A}" destId="{B532C717-467C-4732-865A-81C8E6425B87}" srcOrd="0" destOrd="0" presId="urn:microsoft.com/office/officeart/2018/2/layout/IconLabelList"/>
    <dgm:cxn modelId="{8C12C47E-7A39-46AC-AF2D-687E8F9F2C4A}" type="presParOf" srcId="{B532C717-467C-4732-865A-81C8E6425B87}" destId="{522490F8-7B3F-4D47-A88B-446F05447F5E}" srcOrd="0" destOrd="0" presId="urn:microsoft.com/office/officeart/2018/2/layout/IconLabelList"/>
    <dgm:cxn modelId="{A9BDA20D-2EE1-4F38-B9CA-B59010324E4C}" type="presParOf" srcId="{B532C717-467C-4732-865A-81C8E6425B87}" destId="{8CBC06EA-CF39-40D1-B25B-B604649C9C46}" srcOrd="1" destOrd="0" presId="urn:microsoft.com/office/officeart/2018/2/layout/IconLabelList"/>
    <dgm:cxn modelId="{10CE2BD6-5D6C-47B3-816F-1CC1D1AD24DB}" type="presParOf" srcId="{B532C717-467C-4732-865A-81C8E6425B87}" destId="{E221C494-0E24-4782-AFC9-1AE145AC738E}" srcOrd="2" destOrd="0" presId="urn:microsoft.com/office/officeart/2018/2/layout/IconLabelList"/>
    <dgm:cxn modelId="{E5E8330B-47D8-4DD9-B3A2-27E247D5A3A5}" type="presParOf" srcId="{BC452449-BE01-4C65-8A69-37F1AC7C469A}" destId="{98B0C8D2-546D-4EAB-A887-1EC75FBB4270}" srcOrd="1" destOrd="0" presId="urn:microsoft.com/office/officeart/2018/2/layout/IconLabelList"/>
    <dgm:cxn modelId="{0368A630-8053-47AC-AFEF-BE1FC4C889A7}" type="presParOf" srcId="{BC452449-BE01-4C65-8A69-37F1AC7C469A}" destId="{C8F0D7B0-C9D4-41D4-BEE6-54B266C18098}" srcOrd="2" destOrd="0" presId="urn:microsoft.com/office/officeart/2018/2/layout/IconLabelList"/>
    <dgm:cxn modelId="{84595276-E5A9-4F98-B00D-AEAB2E280BD4}" type="presParOf" srcId="{C8F0D7B0-C9D4-41D4-BEE6-54B266C18098}" destId="{6991517C-6B7A-4A9C-9404-2BA7CFA44C09}" srcOrd="0" destOrd="0" presId="urn:microsoft.com/office/officeart/2018/2/layout/IconLabelList"/>
    <dgm:cxn modelId="{692CDAEE-0E46-4D28-85F7-37B97A10043A}" type="presParOf" srcId="{C8F0D7B0-C9D4-41D4-BEE6-54B266C18098}" destId="{D9DD74F2-3CA5-4FBA-AD6B-5F2279EF731A}" srcOrd="1" destOrd="0" presId="urn:microsoft.com/office/officeart/2018/2/layout/IconLabelList"/>
    <dgm:cxn modelId="{D1A31AA4-5C54-4578-8F38-B635D614AAE2}" type="presParOf" srcId="{C8F0D7B0-C9D4-41D4-BEE6-54B266C18098}" destId="{215E718F-36A7-46FF-AA4D-0CD639D5BD64}" srcOrd="2" destOrd="0" presId="urn:microsoft.com/office/officeart/2018/2/layout/IconLabelList"/>
    <dgm:cxn modelId="{5C904E3F-7106-4D1F-A71B-22AD5C2BDD3E}" type="presParOf" srcId="{BC452449-BE01-4C65-8A69-37F1AC7C469A}" destId="{2B56CA6D-EA66-48DB-A3FA-1DE48404AB5E}" srcOrd="3" destOrd="0" presId="urn:microsoft.com/office/officeart/2018/2/layout/IconLabelList"/>
    <dgm:cxn modelId="{01F1FAEF-BBC1-4100-8518-1238D5F17919}" type="presParOf" srcId="{BC452449-BE01-4C65-8A69-37F1AC7C469A}" destId="{38177E38-D9E5-48F0-A94F-79C5AA46EF0A}" srcOrd="4" destOrd="0" presId="urn:microsoft.com/office/officeart/2018/2/layout/IconLabelList"/>
    <dgm:cxn modelId="{10DAE13E-6DA4-4F6C-A781-3EA35A04F4E7}" type="presParOf" srcId="{38177E38-D9E5-48F0-A94F-79C5AA46EF0A}" destId="{2A448416-5753-45C1-97F8-7881BEB0AAFE}" srcOrd="0" destOrd="0" presId="urn:microsoft.com/office/officeart/2018/2/layout/IconLabelList"/>
    <dgm:cxn modelId="{53D2F197-7868-4AF4-A158-873DD26E4A5E}" type="presParOf" srcId="{38177E38-D9E5-48F0-A94F-79C5AA46EF0A}" destId="{A1C5115A-1E2E-4205-9A58-35DE56555FB9}" srcOrd="1" destOrd="0" presId="urn:microsoft.com/office/officeart/2018/2/layout/IconLabelList"/>
    <dgm:cxn modelId="{DA383458-B4E9-466F-ADAC-42E8286CD610}" type="presParOf" srcId="{38177E38-D9E5-48F0-A94F-79C5AA46EF0A}" destId="{DBF66FE9-E616-4F21-B07F-DC9554F7FC7E}" srcOrd="2" destOrd="0" presId="urn:microsoft.com/office/officeart/2018/2/layout/IconLabelList"/>
    <dgm:cxn modelId="{C73908DB-DDF8-43FC-9E55-5E8337BAFC46}" type="presParOf" srcId="{BC452449-BE01-4C65-8A69-37F1AC7C469A}" destId="{425ECB50-5ACC-45C6-A241-D6F25B289A9A}" srcOrd="5" destOrd="0" presId="urn:microsoft.com/office/officeart/2018/2/layout/IconLabelList"/>
    <dgm:cxn modelId="{971FF358-555F-499C-AB46-789E6AB9908B}" type="presParOf" srcId="{BC452449-BE01-4C65-8A69-37F1AC7C469A}" destId="{B3F71427-5F6C-4EE7-9987-CDB3E5245DBC}" srcOrd="6" destOrd="0" presId="urn:microsoft.com/office/officeart/2018/2/layout/IconLabelList"/>
    <dgm:cxn modelId="{634F5DE0-5A7D-4B9E-A51C-AFC5843575BB}" type="presParOf" srcId="{B3F71427-5F6C-4EE7-9987-CDB3E5245DBC}" destId="{455E16B0-2518-414C-9760-3D24F70580E0}" srcOrd="0" destOrd="0" presId="urn:microsoft.com/office/officeart/2018/2/layout/IconLabelList"/>
    <dgm:cxn modelId="{69DB1F68-04F4-4A38-99AA-7E15AD3C0E96}" type="presParOf" srcId="{B3F71427-5F6C-4EE7-9987-CDB3E5245DBC}" destId="{36DF2694-5465-4A7F-B39A-13ED540D7C46}" srcOrd="1" destOrd="0" presId="urn:microsoft.com/office/officeart/2018/2/layout/IconLabelList"/>
    <dgm:cxn modelId="{980E3432-853C-48F4-AF06-4CA38B6843DD}" type="presParOf" srcId="{B3F71427-5F6C-4EE7-9987-CDB3E5245DBC}" destId="{9AF181E2-1A9A-487A-B9B9-B625BFBF157F}" srcOrd="2" destOrd="0" presId="urn:microsoft.com/office/officeart/2018/2/layout/IconLabelList"/>
    <dgm:cxn modelId="{D6FFDC66-555D-40B9-B6B7-109A607D1E76}" type="presParOf" srcId="{BC452449-BE01-4C65-8A69-37F1AC7C469A}" destId="{C6936C6E-108B-433D-A1EB-B739748D7C54}" srcOrd="7" destOrd="0" presId="urn:microsoft.com/office/officeart/2018/2/layout/IconLabelList"/>
    <dgm:cxn modelId="{690029B0-AD7E-4D55-B34C-F9739AB470ED}" type="presParOf" srcId="{BC452449-BE01-4C65-8A69-37F1AC7C469A}" destId="{20CFDD49-45C3-40A3-911C-8E9ADDDE69DE}" srcOrd="8" destOrd="0" presId="urn:microsoft.com/office/officeart/2018/2/layout/IconLabelList"/>
    <dgm:cxn modelId="{2AEDAC55-F860-4C2C-82D2-A70DCE967258}" type="presParOf" srcId="{20CFDD49-45C3-40A3-911C-8E9ADDDE69DE}" destId="{85C415AE-5944-4D2C-B354-AE4350B74527}" srcOrd="0" destOrd="0" presId="urn:microsoft.com/office/officeart/2018/2/layout/IconLabelList"/>
    <dgm:cxn modelId="{9928023E-C30D-46E0-A6BE-DA04AA321787}" type="presParOf" srcId="{20CFDD49-45C3-40A3-911C-8E9ADDDE69DE}" destId="{43B8D507-3A96-4F63-A936-FADCA8936493}" srcOrd="1" destOrd="0" presId="urn:microsoft.com/office/officeart/2018/2/layout/IconLabelList"/>
    <dgm:cxn modelId="{444EF1B1-9449-4263-9D9A-849701260DEC}" type="presParOf" srcId="{20CFDD49-45C3-40A3-911C-8E9ADDDE69DE}" destId="{91B452F3-18C4-4C53-925A-DA69E1255B0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E4768F-1847-4BC1-B2B6-A2943034FB1D}">
      <dsp:nvSpPr>
        <dsp:cNvPr id="0" name=""/>
        <dsp:cNvSpPr/>
      </dsp:nvSpPr>
      <dsp:spPr>
        <a:xfrm>
          <a:off x="788669" y="0"/>
          <a:ext cx="8938260" cy="1926802"/>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4B8D62-B3A6-4C81-AEA4-E2CCFDDE11B6}">
      <dsp:nvSpPr>
        <dsp:cNvPr id="0" name=""/>
        <dsp:cNvSpPr/>
      </dsp:nvSpPr>
      <dsp:spPr>
        <a:xfrm>
          <a:off x="3594" y="578040"/>
          <a:ext cx="2335202" cy="7707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Search</a:t>
          </a:r>
          <a:endParaRPr lang="en-IN" sz="3200" kern="1200"/>
        </a:p>
      </dsp:txBody>
      <dsp:txXfrm>
        <a:off x="41217" y="615663"/>
        <a:ext cx="2259956" cy="695474"/>
      </dsp:txXfrm>
    </dsp:sp>
    <dsp:sp modelId="{E9DE41D9-6A0A-416A-BF2B-C3EEAC3333BF}">
      <dsp:nvSpPr>
        <dsp:cNvPr id="0" name=""/>
        <dsp:cNvSpPr/>
      </dsp:nvSpPr>
      <dsp:spPr>
        <a:xfrm>
          <a:off x="2727997" y="578040"/>
          <a:ext cx="2335202" cy="77072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Select</a:t>
          </a:r>
          <a:endParaRPr lang="en-IN" sz="3200" kern="1200"/>
        </a:p>
      </dsp:txBody>
      <dsp:txXfrm>
        <a:off x="2765620" y="615663"/>
        <a:ext cx="2259956" cy="695474"/>
      </dsp:txXfrm>
    </dsp:sp>
    <dsp:sp modelId="{FE6143D2-2942-4DAD-A3DF-1C71D97E01A7}">
      <dsp:nvSpPr>
        <dsp:cNvPr id="0" name=""/>
        <dsp:cNvSpPr/>
      </dsp:nvSpPr>
      <dsp:spPr>
        <a:xfrm>
          <a:off x="5452400" y="578040"/>
          <a:ext cx="2335202" cy="77072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Init</a:t>
          </a:r>
          <a:endParaRPr lang="en-IN" sz="3200" kern="1200"/>
        </a:p>
      </dsp:txBody>
      <dsp:txXfrm>
        <a:off x="5490023" y="615663"/>
        <a:ext cx="2259956" cy="695474"/>
      </dsp:txXfrm>
    </dsp:sp>
    <dsp:sp modelId="{8EDDCBAA-1579-48F8-8E31-FEE38B6D26EC}">
      <dsp:nvSpPr>
        <dsp:cNvPr id="0" name=""/>
        <dsp:cNvSpPr/>
      </dsp:nvSpPr>
      <dsp:spPr>
        <a:xfrm>
          <a:off x="8176803" y="578040"/>
          <a:ext cx="2335202" cy="7707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Payment</a:t>
          </a:r>
          <a:endParaRPr lang="en-IN" sz="3200" kern="1200"/>
        </a:p>
      </dsp:txBody>
      <dsp:txXfrm>
        <a:off x="8214426" y="615663"/>
        <a:ext cx="2259956" cy="6954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6128AD-2146-4D74-B7DD-3D64742F0C3E}">
      <dsp:nvSpPr>
        <dsp:cNvPr id="0" name=""/>
        <dsp:cNvSpPr/>
      </dsp:nvSpPr>
      <dsp:spPr>
        <a:xfrm>
          <a:off x="5655" y="0"/>
          <a:ext cx="3292078" cy="492760"/>
        </a:xfrm>
        <a:prstGeom prst="chevron">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kern="1200"/>
            <a:t>Search</a:t>
          </a:r>
          <a:endParaRPr lang="en-IN" sz="2900" kern="1200"/>
        </a:p>
      </dsp:txBody>
      <dsp:txXfrm>
        <a:off x="252035" y="0"/>
        <a:ext cx="2799318" cy="492760"/>
      </dsp:txXfrm>
    </dsp:sp>
    <dsp:sp modelId="{91A19328-C576-42AE-B34F-6D71391AB052}">
      <dsp:nvSpPr>
        <dsp:cNvPr id="0" name=""/>
        <dsp:cNvSpPr/>
      </dsp:nvSpPr>
      <dsp:spPr>
        <a:xfrm>
          <a:off x="2968525" y="0"/>
          <a:ext cx="3292078" cy="492760"/>
        </a:xfrm>
        <a:prstGeom prst="chevron">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kern="1200"/>
            <a:t>Select</a:t>
          </a:r>
          <a:endParaRPr lang="en-IN" sz="2900" kern="1200"/>
        </a:p>
      </dsp:txBody>
      <dsp:txXfrm>
        <a:off x="3214905" y="0"/>
        <a:ext cx="2799318" cy="492760"/>
      </dsp:txXfrm>
    </dsp:sp>
    <dsp:sp modelId="{814FEF02-762C-45E4-A103-3E9B9CEB715A}">
      <dsp:nvSpPr>
        <dsp:cNvPr id="0" name=""/>
        <dsp:cNvSpPr/>
      </dsp:nvSpPr>
      <dsp:spPr>
        <a:xfrm>
          <a:off x="5931396" y="0"/>
          <a:ext cx="3292078" cy="492760"/>
        </a:xfrm>
        <a:prstGeom prst="chevron">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kern="1200"/>
            <a:t>Init</a:t>
          </a:r>
          <a:endParaRPr lang="en-IN" sz="2900" kern="1200"/>
        </a:p>
      </dsp:txBody>
      <dsp:txXfrm>
        <a:off x="6177776" y="0"/>
        <a:ext cx="2799318" cy="492760"/>
      </dsp:txXfrm>
    </dsp:sp>
    <dsp:sp modelId="{555DEA35-0EFA-4896-9E4F-9A9802E971CE}">
      <dsp:nvSpPr>
        <dsp:cNvPr id="0" name=""/>
        <dsp:cNvSpPr/>
      </dsp:nvSpPr>
      <dsp:spPr>
        <a:xfrm>
          <a:off x="8894266" y="0"/>
          <a:ext cx="3292078" cy="492760"/>
        </a:xfrm>
        <a:prstGeom prst="chevron">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kern="1200"/>
            <a:t>Payment</a:t>
          </a:r>
          <a:endParaRPr lang="en-IN" sz="2900" kern="1200"/>
        </a:p>
      </dsp:txBody>
      <dsp:txXfrm>
        <a:off x="9140646" y="0"/>
        <a:ext cx="2799318" cy="4927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6128AD-2146-4D74-B7DD-3D64742F0C3E}">
      <dsp:nvSpPr>
        <dsp:cNvPr id="0" name=""/>
        <dsp:cNvSpPr/>
      </dsp:nvSpPr>
      <dsp:spPr>
        <a:xfrm>
          <a:off x="5655" y="0"/>
          <a:ext cx="3292078" cy="492760"/>
        </a:xfrm>
        <a:prstGeom prst="chevron">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kern="1200"/>
            <a:t>Search</a:t>
          </a:r>
          <a:endParaRPr lang="en-IN" sz="2900" kern="1200"/>
        </a:p>
      </dsp:txBody>
      <dsp:txXfrm>
        <a:off x="252035" y="0"/>
        <a:ext cx="2799318" cy="492760"/>
      </dsp:txXfrm>
    </dsp:sp>
    <dsp:sp modelId="{91A19328-C576-42AE-B34F-6D71391AB052}">
      <dsp:nvSpPr>
        <dsp:cNvPr id="0" name=""/>
        <dsp:cNvSpPr/>
      </dsp:nvSpPr>
      <dsp:spPr>
        <a:xfrm>
          <a:off x="2968525" y="0"/>
          <a:ext cx="3292078" cy="492760"/>
        </a:xfrm>
        <a:prstGeom prst="chevron">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kern="1200"/>
            <a:t>Select</a:t>
          </a:r>
          <a:endParaRPr lang="en-IN" sz="2900" kern="1200"/>
        </a:p>
      </dsp:txBody>
      <dsp:txXfrm>
        <a:off x="3214905" y="0"/>
        <a:ext cx="2799318" cy="492760"/>
      </dsp:txXfrm>
    </dsp:sp>
    <dsp:sp modelId="{814FEF02-762C-45E4-A103-3E9B9CEB715A}">
      <dsp:nvSpPr>
        <dsp:cNvPr id="0" name=""/>
        <dsp:cNvSpPr/>
      </dsp:nvSpPr>
      <dsp:spPr>
        <a:xfrm>
          <a:off x="5931396" y="0"/>
          <a:ext cx="3292078" cy="492760"/>
        </a:xfrm>
        <a:prstGeom prst="chevron">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kern="1200"/>
            <a:t>Init</a:t>
          </a:r>
          <a:endParaRPr lang="en-IN" sz="2900" kern="1200"/>
        </a:p>
      </dsp:txBody>
      <dsp:txXfrm>
        <a:off x="6177776" y="0"/>
        <a:ext cx="2799318" cy="492760"/>
      </dsp:txXfrm>
    </dsp:sp>
    <dsp:sp modelId="{555DEA35-0EFA-4896-9E4F-9A9802E971CE}">
      <dsp:nvSpPr>
        <dsp:cNvPr id="0" name=""/>
        <dsp:cNvSpPr/>
      </dsp:nvSpPr>
      <dsp:spPr>
        <a:xfrm>
          <a:off x="8894266" y="0"/>
          <a:ext cx="3292078" cy="492760"/>
        </a:xfrm>
        <a:prstGeom prst="chevron">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kern="1200"/>
            <a:t>Payment</a:t>
          </a:r>
          <a:endParaRPr lang="en-IN" sz="2900" kern="1200"/>
        </a:p>
      </dsp:txBody>
      <dsp:txXfrm>
        <a:off x="9140646" y="0"/>
        <a:ext cx="2799318" cy="4927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6128AD-2146-4D74-B7DD-3D64742F0C3E}">
      <dsp:nvSpPr>
        <dsp:cNvPr id="0" name=""/>
        <dsp:cNvSpPr/>
      </dsp:nvSpPr>
      <dsp:spPr>
        <a:xfrm>
          <a:off x="5655" y="0"/>
          <a:ext cx="3292078" cy="492760"/>
        </a:xfrm>
        <a:prstGeom prst="chevron">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kern="1200"/>
            <a:t>Search</a:t>
          </a:r>
          <a:endParaRPr lang="en-IN" sz="2900" kern="1200"/>
        </a:p>
      </dsp:txBody>
      <dsp:txXfrm>
        <a:off x="252035" y="0"/>
        <a:ext cx="2799318" cy="492760"/>
      </dsp:txXfrm>
    </dsp:sp>
    <dsp:sp modelId="{91A19328-C576-42AE-B34F-6D71391AB052}">
      <dsp:nvSpPr>
        <dsp:cNvPr id="0" name=""/>
        <dsp:cNvSpPr/>
      </dsp:nvSpPr>
      <dsp:spPr>
        <a:xfrm>
          <a:off x="2968525" y="0"/>
          <a:ext cx="3292078" cy="492760"/>
        </a:xfrm>
        <a:prstGeom prst="chevron">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kern="1200"/>
            <a:t>Select</a:t>
          </a:r>
          <a:endParaRPr lang="en-IN" sz="2900" kern="1200"/>
        </a:p>
      </dsp:txBody>
      <dsp:txXfrm>
        <a:off x="3214905" y="0"/>
        <a:ext cx="2799318" cy="492760"/>
      </dsp:txXfrm>
    </dsp:sp>
    <dsp:sp modelId="{814FEF02-762C-45E4-A103-3E9B9CEB715A}">
      <dsp:nvSpPr>
        <dsp:cNvPr id="0" name=""/>
        <dsp:cNvSpPr/>
      </dsp:nvSpPr>
      <dsp:spPr>
        <a:xfrm>
          <a:off x="5931396" y="0"/>
          <a:ext cx="3292078" cy="492760"/>
        </a:xfrm>
        <a:prstGeom prst="chevron">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kern="1200"/>
            <a:t>Init</a:t>
          </a:r>
          <a:endParaRPr lang="en-IN" sz="2900" kern="1200"/>
        </a:p>
      </dsp:txBody>
      <dsp:txXfrm>
        <a:off x="6177776" y="0"/>
        <a:ext cx="2799318" cy="492760"/>
      </dsp:txXfrm>
    </dsp:sp>
    <dsp:sp modelId="{555DEA35-0EFA-4896-9E4F-9A9802E971CE}">
      <dsp:nvSpPr>
        <dsp:cNvPr id="0" name=""/>
        <dsp:cNvSpPr/>
      </dsp:nvSpPr>
      <dsp:spPr>
        <a:xfrm>
          <a:off x="8894266" y="0"/>
          <a:ext cx="3292078" cy="492760"/>
        </a:xfrm>
        <a:prstGeom prst="chevron">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kern="1200"/>
            <a:t>Payment</a:t>
          </a:r>
          <a:endParaRPr lang="en-IN" sz="2900" kern="1200"/>
        </a:p>
      </dsp:txBody>
      <dsp:txXfrm>
        <a:off x="9140646" y="0"/>
        <a:ext cx="2799318" cy="4927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6128AD-2146-4D74-B7DD-3D64742F0C3E}">
      <dsp:nvSpPr>
        <dsp:cNvPr id="0" name=""/>
        <dsp:cNvSpPr/>
      </dsp:nvSpPr>
      <dsp:spPr>
        <a:xfrm>
          <a:off x="5655" y="0"/>
          <a:ext cx="3292078" cy="492760"/>
        </a:xfrm>
        <a:prstGeom prst="chevron">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kern="1200"/>
            <a:t>Search</a:t>
          </a:r>
          <a:endParaRPr lang="en-IN" sz="2900" kern="1200"/>
        </a:p>
      </dsp:txBody>
      <dsp:txXfrm>
        <a:off x="252035" y="0"/>
        <a:ext cx="2799318" cy="492760"/>
      </dsp:txXfrm>
    </dsp:sp>
    <dsp:sp modelId="{91A19328-C576-42AE-B34F-6D71391AB052}">
      <dsp:nvSpPr>
        <dsp:cNvPr id="0" name=""/>
        <dsp:cNvSpPr/>
      </dsp:nvSpPr>
      <dsp:spPr>
        <a:xfrm>
          <a:off x="2968525" y="0"/>
          <a:ext cx="3292078" cy="492760"/>
        </a:xfrm>
        <a:prstGeom prst="chevron">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kern="1200"/>
            <a:t>Select</a:t>
          </a:r>
          <a:endParaRPr lang="en-IN" sz="2900" kern="1200"/>
        </a:p>
      </dsp:txBody>
      <dsp:txXfrm>
        <a:off x="3214905" y="0"/>
        <a:ext cx="2799318" cy="492760"/>
      </dsp:txXfrm>
    </dsp:sp>
    <dsp:sp modelId="{814FEF02-762C-45E4-A103-3E9B9CEB715A}">
      <dsp:nvSpPr>
        <dsp:cNvPr id="0" name=""/>
        <dsp:cNvSpPr/>
      </dsp:nvSpPr>
      <dsp:spPr>
        <a:xfrm>
          <a:off x="5931396" y="0"/>
          <a:ext cx="3292078" cy="492760"/>
        </a:xfrm>
        <a:prstGeom prst="chevron">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kern="1200"/>
            <a:t>Init</a:t>
          </a:r>
          <a:endParaRPr lang="en-IN" sz="2900" kern="1200"/>
        </a:p>
      </dsp:txBody>
      <dsp:txXfrm>
        <a:off x="6177776" y="0"/>
        <a:ext cx="2799318" cy="492760"/>
      </dsp:txXfrm>
    </dsp:sp>
    <dsp:sp modelId="{555DEA35-0EFA-4896-9E4F-9A9802E971CE}">
      <dsp:nvSpPr>
        <dsp:cNvPr id="0" name=""/>
        <dsp:cNvSpPr/>
      </dsp:nvSpPr>
      <dsp:spPr>
        <a:xfrm>
          <a:off x="8894266" y="0"/>
          <a:ext cx="3292078" cy="492760"/>
        </a:xfrm>
        <a:prstGeom prst="chevron">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kern="1200"/>
            <a:t>Payment</a:t>
          </a:r>
          <a:endParaRPr lang="en-IN" sz="2900" kern="1200"/>
        </a:p>
      </dsp:txBody>
      <dsp:txXfrm>
        <a:off x="9140646" y="0"/>
        <a:ext cx="2799318" cy="4927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6128AD-2146-4D74-B7DD-3D64742F0C3E}">
      <dsp:nvSpPr>
        <dsp:cNvPr id="0" name=""/>
        <dsp:cNvSpPr/>
      </dsp:nvSpPr>
      <dsp:spPr>
        <a:xfrm>
          <a:off x="5655" y="0"/>
          <a:ext cx="3292078" cy="492760"/>
        </a:xfrm>
        <a:prstGeom prst="chevron">
          <a:avLst/>
        </a:prstGeom>
        <a:solidFill>
          <a:srgbClr val="7F7F7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kern="1200"/>
            <a:t>Search</a:t>
          </a:r>
          <a:endParaRPr lang="en-IN" sz="2900" kern="1200"/>
        </a:p>
      </dsp:txBody>
      <dsp:txXfrm>
        <a:off x="252035" y="0"/>
        <a:ext cx="2799318" cy="492760"/>
      </dsp:txXfrm>
    </dsp:sp>
    <dsp:sp modelId="{91A19328-C576-42AE-B34F-6D71391AB052}">
      <dsp:nvSpPr>
        <dsp:cNvPr id="0" name=""/>
        <dsp:cNvSpPr/>
      </dsp:nvSpPr>
      <dsp:spPr>
        <a:xfrm>
          <a:off x="2968525" y="0"/>
          <a:ext cx="3292078" cy="492760"/>
        </a:xfrm>
        <a:prstGeom prst="chevron">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kern="1200"/>
            <a:t>Select</a:t>
          </a:r>
          <a:endParaRPr lang="en-IN" sz="2900" kern="1200"/>
        </a:p>
      </dsp:txBody>
      <dsp:txXfrm>
        <a:off x="3214905" y="0"/>
        <a:ext cx="2799318" cy="492760"/>
      </dsp:txXfrm>
    </dsp:sp>
    <dsp:sp modelId="{814FEF02-762C-45E4-A103-3E9B9CEB715A}">
      <dsp:nvSpPr>
        <dsp:cNvPr id="0" name=""/>
        <dsp:cNvSpPr/>
      </dsp:nvSpPr>
      <dsp:spPr>
        <a:xfrm>
          <a:off x="5931396" y="0"/>
          <a:ext cx="3292078" cy="492760"/>
        </a:xfrm>
        <a:prstGeom prst="chevron">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kern="1200"/>
            <a:t>Init</a:t>
          </a:r>
          <a:endParaRPr lang="en-IN" sz="2900" kern="1200"/>
        </a:p>
      </dsp:txBody>
      <dsp:txXfrm>
        <a:off x="6177776" y="0"/>
        <a:ext cx="2799318" cy="492760"/>
      </dsp:txXfrm>
    </dsp:sp>
    <dsp:sp modelId="{555DEA35-0EFA-4896-9E4F-9A9802E971CE}">
      <dsp:nvSpPr>
        <dsp:cNvPr id="0" name=""/>
        <dsp:cNvSpPr/>
      </dsp:nvSpPr>
      <dsp:spPr>
        <a:xfrm>
          <a:off x="8894266" y="0"/>
          <a:ext cx="3292078" cy="492760"/>
        </a:xfrm>
        <a:prstGeom prst="chevron">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kern="1200"/>
            <a:t>Payment</a:t>
          </a:r>
          <a:endParaRPr lang="en-IN" sz="2900" kern="1200"/>
        </a:p>
      </dsp:txBody>
      <dsp:txXfrm>
        <a:off x="9140646" y="0"/>
        <a:ext cx="2799318" cy="4927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6128AD-2146-4D74-B7DD-3D64742F0C3E}">
      <dsp:nvSpPr>
        <dsp:cNvPr id="0" name=""/>
        <dsp:cNvSpPr/>
      </dsp:nvSpPr>
      <dsp:spPr>
        <a:xfrm>
          <a:off x="5655" y="0"/>
          <a:ext cx="3292078" cy="492760"/>
        </a:xfrm>
        <a:prstGeom prst="chevron">
          <a:avLst/>
        </a:prstGeom>
        <a:solidFill>
          <a:srgbClr val="7F7F7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kern="1200"/>
            <a:t>Search</a:t>
          </a:r>
          <a:endParaRPr lang="en-IN" sz="2900" kern="1200"/>
        </a:p>
      </dsp:txBody>
      <dsp:txXfrm>
        <a:off x="252035" y="0"/>
        <a:ext cx="2799318" cy="492760"/>
      </dsp:txXfrm>
    </dsp:sp>
    <dsp:sp modelId="{91A19328-C576-42AE-B34F-6D71391AB052}">
      <dsp:nvSpPr>
        <dsp:cNvPr id="0" name=""/>
        <dsp:cNvSpPr/>
      </dsp:nvSpPr>
      <dsp:spPr>
        <a:xfrm>
          <a:off x="2968525" y="0"/>
          <a:ext cx="3292078" cy="492760"/>
        </a:xfrm>
        <a:prstGeom prst="chevron">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kern="1200"/>
            <a:t>Select</a:t>
          </a:r>
          <a:endParaRPr lang="en-IN" sz="2900" kern="1200"/>
        </a:p>
      </dsp:txBody>
      <dsp:txXfrm>
        <a:off x="3214905" y="0"/>
        <a:ext cx="2799318" cy="492760"/>
      </dsp:txXfrm>
    </dsp:sp>
    <dsp:sp modelId="{814FEF02-762C-45E4-A103-3E9B9CEB715A}">
      <dsp:nvSpPr>
        <dsp:cNvPr id="0" name=""/>
        <dsp:cNvSpPr/>
      </dsp:nvSpPr>
      <dsp:spPr>
        <a:xfrm>
          <a:off x="5931396" y="0"/>
          <a:ext cx="3292078" cy="492760"/>
        </a:xfrm>
        <a:prstGeom prst="chevron">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kern="1200"/>
            <a:t>Init</a:t>
          </a:r>
          <a:endParaRPr lang="en-IN" sz="2900" kern="1200"/>
        </a:p>
      </dsp:txBody>
      <dsp:txXfrm>
        <a:off x="6177776" y="0"/>
        <a:ext cx="2799318" cy="492760"/>
      </dsp:txXfrm>
    </dsp:sp>
    <dsp:sp modelId="{555DEA35-0EFA-4896-9E4F-9A9802E971CE}">
      <dsp:nvSpPr>
        <dsp:cNvPr id="0" name=""/>
        <dsp:cNvSpPr/>
      </dsp:nvSpPr>
      <dsp:spPr>
        <a:xfrm>
          <a:off x="8894266" y="0"/>
          <a:ext cx="3292078" cy="492760"/>
        </a:xfrm>
        <a:prstGeom prst="chevron">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kern="1200"/>
            <a:t>Payment</a:t>
          </a:r>
          <a:endParaRPr lang="en-IN" sz="2900" kern="1200"/>
        </a:p>
      </dsp:txBody>
      <dsp:txXfrm>
        <a:off x="9140646" y="0"/>
        <a:ext cx="2799318" cy="49276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6128AD-2146-4D74-B7DD-3D64742F0C3E}">
      <dsp:nvSpPr>
        <dsp:cNvPr id="0" name=""/>
        <dsp:cNvSpPr/>
      </dsp:nvSpPr>
      <dsp:spPr>
        <a:xfrm>
          <a:off x="5655" y="0"/>
          <a:ext cx="3292078" cy="492760"/>
        </a:xfrm>
        <a:prstGeom prst="chevron">
          <a:avLst/>
        </a:prstGeom>
        <a:solidFill>
          <a:srgbClr val="7F7F7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kern="1200"/>
            <a:t>Search</a:t>
          </a:r>
          <a:endParaRPr lang="en-IN" sz="2900" kern="1200"/>
        </a:p>
      </dsp:txBody>
      <dsp:txXfrm>
        <a:off x="252035" y="0"/>
        <a:ext cx="2799318" cy="492760"/>
      </dsp:txXfrm>
    </dsp:sp>
    <dsp:sp modelId="{91A19328-C576-42AE-B34F-6D71391AB052}">
      <dsp:nvSpPr>
        <dsp:cNvPr id="0" name=""/>
        <dsp:cNvSpPr/>
      </dsp:nvSpPr>
      <dsp:spPr>
        <a:xfrm>
          <a:off x="2968525" y="0"/>
          <a:ext cx="3292078" cy="492760"/>
        </a:xfrm>
        <a:prstGeom prst="chevron">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kern="1200"/>
            <a:t>Select</a:t>
          </a:r>
          <a:endParaRPr lang="en-IN" sz="2900" kern="1200"/>
        </a:p>
      </dsp:txBody>
      <dsp:txXfrm>
        <a:off x="3214905" y="0"/>
        <a:ext cx="2799318" cy="492760"/>
      </dsp:txXfrm>
    </dsp:sp>
    <dsp:sp modelId="{814FEF02-762C-45E4-A103-3E9B9CEB715A}">
      <dsp:nvSpPr>
        <dsp:cNvPr id="0" name=""/>
        <dsp:cNvSpPr/>
      </dsp:nvSpPr>
      <dsp:spPr>
        <a:xfrm>
          <a:off x="5931396" y="0"/>
          <a:ext cx="3292078" cy="492760"/>
        </a:xfrm>
        <a:prstGeom prst="chevron">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kern="1200"/>
            <a:t>Init</a:t>
          </a:r>
          <a:endParaRPr lang="en-IN" sz="2900" kern="1200"/>
        </a:p>
      </dsp:txBody>
      <dsp:txXfrm>
        <a:off x="6177776" y="0"/>
        <a:ext cx="2799318" cy="492760"/>
      </dsp:txXfrm>
    </dsp:sp>
    <dsp:sp modelId="{555DEA35-0EFA-4896-9E4F-9A9802E971CE}">
      <dsp:nvSpPr>
        <dsp:cNvPr id="0" name=""/>
        <dsp:cNvSpPr/>
      </dsp:nvSpPr>
      <dsp:spPr>
        <a:xfrm>
          <a:off x="8894266" y="0"/>
          <a:ext cx="3292078" cy="492760"/>
        </a:xfrm>
        <a:prstGeom prst="chevron">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kern="1200"/>
            <a:t>Payment</a:t>
          </a:r>
          <a:endParaRPr lang="en-IN" sz="2900" kern="1200"/>
        </a:p>
      </dsp:txBody>
      <dsp:txXfrm>
        <a:off x="9140646" y="0"/>
        <a:ext cx="2799318" cy="49276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2490F8-7B3F-4D47-A88B-446F05447F5E}">
      <dsp:nvSpPr>
        <dsp:cNvPr id="0" name=""/>
        <dsp:cNvSpPr/>
      </dsp:nvSpPr>
      <dsp:spPr>
        <a:xfrm>
          <a:off x="622800" y="1275667"/>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t="4070" b="407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21C494-0E24-4782-AFC9-1AE145AC738E}">
      <dsp:nvSpPr>
        <dsp:cNvPr id="0" name=""/>
        <dsp:cNvSpPr/>
      </dsp:nvSpPr>
      <dsp:spPr>
        <a:xfrm>
          <a:off x="12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Search </a:t>
          </a:r>
        </a:p>
      </dsp:txBody>
      <dsp:txXfrm>
        <a:off x="127800" y="2355670"/>
        <a:ext cx="1800000" cy="720000"/>
      </dsp:txXfrm>
    </dsp:sp>
    <dsp:sp modelId="{6991517C-6B7A-4A9C-9404-2BA7CFA44C09}">
      <dsp:nvSpPr>
        <dsp:cNvPr id="0" name=""/>
        <dsp:cNvSpPr/>
      </dsp:nvSpPr>
      <dsp:spPr>
        <a:xfrm>
          <a:off x="2737800" y="127566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l="6250" r="625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5E718F-36A7-46FF-AA4D-0CD639D5BD64}">
      <dsp:nvSpPr>
        <dsp:cNvPr id="0" name=""/>
        <dsp:cNvSpPr/>
      </dsp:nvSpPr>
      <dsp:spPr>
        <a:xfrm>
          <a:off x="224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Select</a:t>
          </a:r>
        </a:p>
      </dsp:txBody>
      <dsp:txXfrm>
        <a:off x="2242800" y="2355670"/>
        <a:ext cx="1800000" cy="720000"/>
      </dsp:txXfrm>
    </dsp:sp>
    <dsp:sp modelId="{2A448416-5753-45C1-97F8-7881BEB0AAFE}">
      <dsp:nvSpPr>
        <dsp:cNvPr id="0" name=""/>
        <dsp:cNvSpPr/>
      </dsp:nvSpPr>
      <dsp:spPr>
        <a:xfrm>
          <a:off x="4852800" y="1275667"/>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t="3646" b="3646"/>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F66FE9-E616-4F21-B07F-DC9554F7FC7E}">
      <dsp:nvSpPr>
        <dsp:cNvPr id="0" name=""/>
        <dsp:cNvSpPr/>
      </dsp:nvSpPr>
      <dsp:spPr>
        <a:xfrm>
          <a:off x="435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Init</a:t>
          </a:r>
        </a:p>
      </dsp:txBody>
      <dsp:txXfrm>
        <a:off x="4357800" y="2355670"/>
        <a:ext cx="1800000" cy="720000"/>
      </dsp:txXfrm>
    </dsp:sp>
    <dsp:sp modelId="{455E16B0-2518-414C-9760-3D24F70580E0}">
      <dsp:nvSpPr>
        <dsp:cNvPr id="0" name=""/>
        <dsp:cNvSpPr/>
      </dsp:nvSpPr>
      <dsp:spPr>
        <a:xfrm>
          <a:off x="6967800" y="1275667"/>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F181E2-1A9A-487A-B9B9-B625BFBF157F}">
      <dsp:nvSpPr>
        <dsp:cNvPr id="0" name=""/>
        <dsp:cNvSpPr/>
      </dsp:nvSpPr>
      <dsp:spPr>
        <a:xfrm>
          <a:off x="647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Confirm</a:t>
          </a:r>
        </a:p>
      </dsp:txBody>
      <dsp:txXfrm>
        <a:off x="6472800" y="2355670"/>
        <a:ext cx="1800000" cy="720000"/>
      </dsp:txXfrm>
    </dsp:sp>
    <dsp:sp modelId="{85C415AE-5944-4D2C-B354-AE4350B74527}">
      <dsp:nvSpPr>
        <dsp:cNvPr id="0" name=""/>
        <dsp:cNvSpPr/>
      </dsp:nvSpPr>
      <dsp:spPr>
        <a:xfrm>
          <a:off x="9082800" y="1275667"/>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l="13095" r="13095"/>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B452F3-18C4-4C53-925A-DA69E1255B09}">
      <dsp:nvSpPr>
        <dsp:cNvPr id="0" name=""/>
        <dsp:cNvSpPr/>
      </dsp:nvSpPr>
      <dsp:spPr>
        <a:xfrm>
          <a:off x="858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Support</a:t>
          </a:r>
        </a:p>
      </dsp:txBody>
      <dsp:txXfrm>
        <a:off x="8587800" y="2355670"/>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CCFB8E-7910-4A79-8AC3-6A83C6EB93E5}" type="datetimeFigureOut">
              <a:rPr lang="en-US" smtClean="0"/>
              <a:t>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A4002C-AF34-424E-9711-29C924C1D1D1}" type="slidenum">
              <a:rPr lang="en-US" smtClean="0"/>
              <a:t>‹#›</a:t>
            </a:fld>
            <a:endParaRPr lang="en-US"/>
          </a:p>
        </p:txBody>
      </p:sp>
    </p:spTree>
    <p:extLst>
      <p:ext uri="{BB962C8B-B14F-4D97-AF65-F5344CB8AC3E}">
        <p14:creationId xmlns:p14="http://schemas.microsoft.com/office/powerpoint/2010/main" val="22066147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a:cs typeface="Segoe UI"/>
              </a:rPr>
              <a:t>Hi everyone, I am excited to be here today to talk to you! Let's get started! </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1/9/2022 10:15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1016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Roadmap Overview: 10 min Bo</a:t>
            </a:r>
          </a:p>
          <a:p>
            <a:r>
              <a:rPr lang="en-US"/>
              <a:t>FR: 15 min Neta</a:t>
            </a:r>
          </a:p>
          <a:p>
            <a:r>
              <a:rPr lang="en-US"/>
              <a:t>Speech: 15 min Heiko</a:t>
            </a:r>
          </a:p>
          <a:p>
            <a:r>
              <a:rPr lang="en-US"/>
              <a:t>Translator: 15 min Krishna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1/9/2022 10:15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4058773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43E366-309F-4D58-972F-4B30E92E4A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4594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43E366-309F-4D58-972F-4B30E92E4A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4594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43E366-309F-4D58-972F-4B30E92E4A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4594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DCA2E-2C04-48CF-BF7A-088A67695D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AC1A420-5C4D-4099-ABFF-7EAC64DBEB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2E9CBB6-C422-4A13-BB87-0680591F8F4A}"/>
              </a:ext>
            </a:extLst>
          </p:cNvPr>
          <p:cNvSpPr>
            <a:spLocks noGrp="1"/>
          </p:cNvSpPr>
          <p:nvPr>
            <p:ph type="dt" sz="half" idx="10"/>
          </p:nvPr>
        </p:nvSpPr>
        <p:spPr/>
        <p:txBody>
          <a:bodyPr/>
          <a:lstStyle/>
          <a:p>
            <a:fld id="{BF9EDD96-0B4D-4ED4-8843-F9633188FFFB}" type="datetimeFigureOut">
              <a:rPr lang="en-IN" smtClean="0"/>
              <a:t>09-01-2022</a:t>
            </a:fld>
            <a:endParaRPr lang="en-IN"/>
          </a:p>
        </p:txBody>
      </p:sp>
      <p:sp>
        <p:nvSpPr>
          <p:cNvPr id="5" name="Footer Placeholder 4">
            <a:extLst>
              <a:ext uri="{FF2B5EF4-FFF2-40B4-BE49-F238E27FC236}">
                <a16:creationId xmlns:a16="http://schemas.microsoft.com/office/drawing/2014/main" id="{AFE9D58A-20D0-4709-9694-684181594F2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0D34F9-743D-4C6A-A7B9-EAA04AB6417C}"/>
              </a:ext>
            </a:extLst>
          </p:cNvPr>
          <p:cNvSpPr>
            <a:spLocks noGrp="1"/>
          </p:cNvSpPr>
          <p:nvPr>
            <p:ph type="sldNum" sz="quarter" idx="12"/>
          </p:nvPr>
        </p:nvSpPr>
        <p:spPr/>
        <p:txBody>
          <a:bodyPr/>
          <a:lstStyle/>
          <a:p>
            <a:fld id="{C4F8C837-B6FF-4EAB-92BE-E6D7F4C6B76B}" type="slidenum">
              <a:rPr lang="en-IN" smtClean="0"/>
              <a:t>‹#›</a:t>
            </a:fld>
            <a:endParaRPr lang="en-IN"/>
          </a:p>
        </p:txBody>
      </p:sp>
    </p:spTree>
    <p:extLst>
      <p:ext uri="{BB962C8B-B14F-4D97-AF65-F5344CB8AC3E}">
        <p14:creationId xmlns:p14="http://schemas.microsoft.com/office/powerpoint/2010/main" val="13601856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F5CEB-1F52-4381-8096-D15BE07B0E6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171D1CA-7EF7-496A-9AB9-3D65C93BCC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0276ABF-EC1E-48C5-9C99-844A9962354D}"/>
              </a:ext>
            </a:extLst>
          </p:cNvPr>
          <p:cNvSpPr>
            <a:spLocks noGrp="1"/>
          </p:cNvSpPr>
          <p:nvPr>
            <p:ph type="dt" sz="half" idx="10"/>
          </p:nvPr>
        </p:nvSpPr>
        <p:spPr/>
        <p:txBody>
          <a:bodyPr/>
          <a:lstStyle/>
          <a:p>
            <a:fld id="{BF9EDD96-0B4D-4ED4-8843-F9633188FFFB}" type="datetimeFigureOut">
              <a:rPr lang="en-IN" smtClean="0"/>
              <a:t>09-01-2022</a:t>
            </a:fld>
            <a:endParaRPr lang="en-IN"/>
          </a:p>
        </p:txBody>
      </p:sp>
      <p:sp>
        <p:nvSpPr>
          <p:cNvPr id="5" name="Footer Placeholder 4">
            <a:extLst>
              <a:ext uri="{FF2B5EF4-FFF2-40B4-BE49-F238E27FC236}">
                <a16:creationId xmlns:a16="http://schemas.microsoft.com/office/drawing/2014/main" id="{05DFD3EF-F7EE-4EB6-87A8-8417B35816D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ECAB999-9C06-470E-B7BE-0E4630D7BE90}"/>
              </a:ext>
            </a:extLst>
          </p:cNvPr>
          <p:cNvSpPr>
            <a:spLocks noGrp="1"/>
          </p:cNvSpPr>
          <p:nvPr>
            <p:ph type="sldNum" sz="quarter" idx="12"/>
          </p:nvPr>
        </p:nvSpPr>
        <p:spPr/>
        <p:txBody>
          <a:bodyPr/>
          <a:lstStyle/>
          <a:p>
            <a:fld id="{C4F8C837-B6FF-4EAB-92BE-E6D7F4C6B76B}" type="slidenum">
              <a:rPr lang="en-IN" smtClean="0"/>
              <a:t>‹#›</a:t>
            </a:fld>
            <a:endParaRPr lang="en-IN"/>
          </a:p>
        </p:txBody>
      </p:sp>
    </p:spTree>
    <p:extLst>
      <p:ext uri="{BB962C8B-B14F-4D97-AF65-F5344CB8AC3E}">
        <p14:creationId xmlns:p14="http://schemas.microsoft.com/office/powerpoint/2010/main" val="1820340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F630C5-B498-4571-8031-04EA2241EBC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C647392-4355-44EC-823F-3A2E3315EC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36DEC56-567E-46AB-8283-6B1982509567}"/>
              </a:ext>
            </a:extLst>
          </p:cNvPr>
          <p:cNvSpPr>
            <a:spLocks noGrp="1"/>
          </p:cNvSpPr>
          <p:nvPr>
            <p:ph type="dt" sz="half" idx="10"/>
          </p:nvPr>
        </p:nvSpPr>
        <p:spPr/>
        <p:txBody>
          <a:bodyPr/>
          <a:lstStyle/>
          <a:p>
            <a:fld id="{BF9EDD96-0B4D-4ED4-8843-F9633188FFFB}" type="datetimeFigureOut">
              <a:rPr lang="en-IN" smtClean="0"/>
              <a:t>09-01-2022</a:t>
            </a:fld>
            <a:endParaRPr lang="en-IN"/>
          </a:p>
        </p:txBody>
      </p:sp>
      <p:sp>
        <p:nvSpPr>
          <p:cNvPr id="5" name="Footer Placeholder 4">
            <a:extLst>
              <a:ext uri="{FF2B5EF4-FFF2-40B4-BE49-F238E27FC236}">
                <a16:creationId xmlns:a16="http://schemas.microsoft.com/office/drawing/2014/main" id="{AE9B4993-1412-4BA5-A5A3-A25243443CB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8260072-059F-4E20-A094-D9BA14E119EC}"/>
              </a:ext>
            </a:extLst>
          </p:cNvPr>
          <p:cNvSpPr>
            <a:spLocks noGrp="1"/>
          </p:cNvSpPr>
          <p:nvPr>
            <p:ph type="sldNum" sz="quarter" idx="12"/>
          </p:nvPr>
        </p:nvSpPr>
        <p:spPr/>
        <p:txBody>
          <a:bodyPr/>
          <a:lstStyle/>
          <a:p>
            <a:fld id="{C4F8C837-B6FF-4EAB-92BE-E6D7F4C6B76B}" type="slidenum">
              <a:rPr lang="en-IN" smtClean="0"/>
              <a:t>‹#›</a:t>
            </a:fld>
            <a:endParaRPr lang="en-IN"/>
          </a:p>
        </p:txBody>
      </p:sp>
    </p:spTree>
    <p:extLst>
      <p:ext uri="{BB962C8B-B14F-4D97-AF65-F5344CB8AC3E}">
        <p14:creationId xmlns:p14="http://schemas.microsoft.com/office/powerpoint/2010/main" val="32942168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quare photo">
    <p:bg>
      <p:bgRef idx="1001">
        <a:schemeClr val="bg2"/>
      </p:bgRef>
    </p:bg>
    <p:spTree>
      <p:nvGrpSpPr>
        <p:cNvPr id="1" name=""/>
        <p:cNvGrpSpPr/>
        <p:nvPr/>
      </p:nvGrpSpPr>
      <p:grpSpPr>
        <a:xfrm>
          <a:off x="0" y="0"/>
          <a:ext cx="0" cy="0"/>
          <a:chOff x="0" y="0"/>
          <a:chExt cx="0" cy="0"/>
        </a:xfrm>
      </p:grpSpPr>
      <p:sp>
        <p:nvSpPr>
          <p:cNvPr id="4" name="Arrow: Pentagon 3">
            <a:extLst>
              <a:ext uri="{FF2B5EF4-FFF2-40B4-BE49-F238E27FC236}">
                <a16:creationId xmlns:a16="http://schemas.microsoft.com/office/drawing/2014/main" id="{0026A536-601E-492A-BA83-E915AFFDB46B}"/>
              </a:ext>
            </a:extLst>
          </p:cNvPr>
          <p:cNvSpPr/>
          <p:nvPr userDrawn="1"/>
        </p:nvSpPr>
        <p:spPr bwMode="auto">
          <a:xfrm>
            <a:off x="-2496" y="4683335"/>
            <a:ext cx="5093640" cy="596900"/>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3057" y="3139219"/>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77D0D59A-013E-7845-B62A-5E61296D3255}"/>
              </a:ext>
            </a:extLst>
          </p:cNvPr>
          <p:cNvSpPr>
            <a:spLocks noGrp="1"/>
          </p:cNvSpPr>
          <p:nvPr>
            <p:ph type="pic" sz="quarter" idx="11" hasCustomPrompt="1"/>
          </p:nvPr>
        </p:nvSpPr>
        <p:spPr bwMode="gray">
          <a:xfrm>
            <a:off x="5334000" y="0"/>
            <a:ext cx="6858000" cy="6858000"/>
          </a:xfrm>
          <a:blipFill>
            <a:blip r:embed="rId3"/>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Text Placeholder 4">
            <a:extLst>
              <a:ext uri="{FF2B5EF4-FFF2-40B4-BE49-F238E27FC236}">
                <a16:creationId xmlns:a16="http://schemas.microsoft.com/office/drawing/2014/main" id="{5C72A315-31D6-7840-977F-8C6E37686F96}"/>
              </a:ext>
            </a:extLst>
          </p:cNvPr>
          <p:cNvSpPr>
            <a:spLocks noGrp="1"/>
          </p:cNvSpPr>
          <p:nvPr>
            <p:ph type="body" sz="quarter" idx="12" hasCustomPrompt="1"/>
          </p:nvPr>
        </p:nvSpPr>
        <p:spPr>
          <a:xfrm>
            <a:off x="584200" y="4812508"/>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2827407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4891F3BB-C97C-4460-AF1B-A3E720B915A8}"/>
              </a:ext>
            </a:extLst>
          </p:cNvPr>
          <p:cNvSpPr>
            <a:spLocks noGrp="1"/>
          </p:cNvSpPr>
          <p:nvPr>
            <p:ph type="ftr" sz="quarter" idx="3"/>
          </p:nvPr>
        </p:nvSpPr>
        <p:spPr>
          <a:xfrm>
            <a:off x="4038600" y="6415802"/>
            <a:ext cx="4114800" cy="246221"/>
          </a:xfrm>
          <a:prstGeom prst="rect">
            <a:avLst/>
          </a:prstGeom>
        </p:spPr>
        <p:txBody>
          <a:bodyPr vert="horz" lIns="91440" tIns="45720" rIns="91440" bIns="45720" rtlCol="0" anchor="ctr">
            <a:spAutoFit/>
          </a:bodyPr>
          <a:lstStyle>
            <a:defPPr>
              <a:defRPr lang="en-US"/>
            </a:defPPr>
            <a:lvl1pPr marL="0" algn="ctr" defTabSz="914367" rtl="0" eaLnBrk="1" latinLnBrk="0" hangingPunct="1">
              <a:defRPr lang="en-US" sz="1000" kern="1200" smtClean="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MICROSOFT CONFIDENTIAL</a:t>
            </a:r>
          </a:p>
        </p:txBody>
      </p:sp>
    </p:spTree>
    <p:extLst>
      <p:ext uri="{BB962C8B-B14F-4D97-AF65-F5344CB8AC3E}">
        <p14:creationId xmlns:p14="http://schemas.microsoft.com/office/powerpoint/2010/main" val="370658425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bg>
      <p:bgPr>
        <a:gradFill>
          <a:gsLst>
            <a:gs pos="4000">
              <a:srgbClr val="000007"/>
            </a:gs>
            <a:gs pos="85000">
              <a:srgbClr val="243A5E"/>
            </a:gs>
            <a:gs pos="64000">
              <a:srgbClr val="0E2557"/>
            </a:gs>
          </a:gsLst>
          <a:lin ang="27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294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9_Custom Layout">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90193969-EFD4-496D-8B9E-5E88D86D876C}"/>
              </a:ext>
            </a:extLst>
          </p:cNvPr>
          <p:cNvSpPr>
            <a:spLocks noGrp="1"/>
          </p:cNvSpPr>
          <p:nvPr>
            <p:ph type="pic" sz="quarter" idx="12"/>
          </p:nvPr>
        </p:nvSpPr>
        <p:spPr>
          <a:xfrm>
            <a:off x="4267340" y="751610"/>
            <a:ext cx="2277077" cy="2790081"/>
          </a:xfrm>
          <a:custGeom>
            <a:avLst/>
            <a:gdLst>
              <a:gd name="connsiteX0" fmla="*/ 0 w 4554747"/>
              <a:gd name="connsiteY0" fmla="*/ 0 h 5580161"/>
              <a:gd name="connsiteX1" fmla="*/ 4554747 w 4554747"/>
              <a:gd name="connsiteY1" fmla="*/ 0 h 5580161"/>
              <a:gd name="connsiteX2" fmla="*/ 4554747 w 4554747"/>
              <a:gd name="connsiteY2" fmla="*/ 5580161 h 5580161"/>
              <a:gd name="connsiteX3" fmla="*/ 0 w 4554747"/>
              <a:gd name="connsiteY3" fmla="*/ 5580161 h 5580161"/>
            </a:gdLst>
            <a:ahLst/>
            <a:cxnLst>
              <a:cxn ang="0">
                <a:pos x="connsiteX0" y="connsiteY0"/>
              </a:cxn>
              <a:cxn ang="0">
                <a:pos x="connsiteX1" y="connsiteY1"/>
              </a:cxn>
              <a:cxn ang="0">
                <a:pos x="connsiteX2" y="connsiteY2"/>
              </a:cxn>
              <a:cxn ang="0">
                <a:pos x="connsiteX3" y="connsiteY3"/>
              </a:cxn>
            </a:cxnLst>
            <a:rect l="l" t="t" r="r" b="b"/>
            <a:pathLst>
              <a:path w="4554747" h="5580161">
                <a:moveTo>
                  <a:pt x="0" y="0"/>
                </a:moveTo>
                <a:lnTo>
                  <a:pt x="4554747" y="0"/>
                </a:lnTo>
                <a:lnTo>
                  <a:pt x="4554747" y="5580161"/>
                </a:lnTo>
                <a:lnTo>
                  <a:pt x="0" y="558016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7" name="Picture Placeholder 16">
            <a:extLst>
              <a:ext uri="{FF2B5EF4-FFF2-40B4-BE49-F238E27FC236}">
                <a16:creationId xmlns:a16="http://schemas.microsoft.com/office/drawing/2014/main" id="{4C89588F-47B5-4EA9-84D2-BB4714817C7D}"/>
              </a:ext>
            </a:extLst>
          </p:cNvPr>
          <p:cNvSpPr>
            <a:spLocks noGrp="1"/>
          </p:cNvSpPr>
          <p:nvPr>
            <p:ph type="pic" sz="quarter" idx="13"/>
          </p:nvPr>
        </p:nvSpPr>
        <p:spPr>
          <a:xfrm>
            <a:off x="6648312" y="751610"/>
            <a:ext cx="2277078" cy="3318115"/>
          </a:xfrm>
          <a:custGeom>
            <a:avLst/>
            <a:gdLst>
              <a:gd name="connsiteX0" fmla="*/ 0 w 4554748"/>
              <a:gd name="connsiteY0" fmla="*/ 0 h 6636229"/>
              <a:gd name="connsiteX1" fmla="*/ 4554748 w 4554748"/>
              <a:gd name="connsiteY1" fmla="*/ 0 h 6636229"/>
              <a:gd name="connsiteX2" fmla="*/ 4554748 w 4554748"/>
              <a:gd name="connsiteY2" fmla="*/ 6636229 h 6636229"/>
              <a:gd name="connsiteX3" fmla="*/ 0 w 4554748"/>
              <a:gd name="connsiteY3" fmla="*/ 6636229 h 6636229"/>
            </a:gdLst>
            <a:ahLst/>
            <a:cxnLst>
              <a:cxn ang="0">
                <a:pos x="connsiteX0" y="connsiteY0"/>
              </a:cxn>
              <a:cxn ang="0">
                <a:pos x="connsiteX1" y="connsiteY1"/>
              </a:cxn>
              <a:cxn ang="0">
                <a:pos x="connsiteX2" y="connsiteY2"/>
              </a:cxn>
              <a:cxn ang="0">
                <a:pos x="connsiteX3" y="connsiteY3"/>
              </a:cxn>
            </a:cxnLst>
            <a:rect l="l" t="t" r="r" b="b"/>
            <a:pathLst>
              <a:path w="4554748" h="6636229">
                <a:moveTo>
                  <a:pt x="0" y="0"/>
                </a:moveTo>
                <a:lnTo>
                  <a:pt x="4554748" y="0"/>
                </a:lnTo>
                <a:lnTo>
                  <a:pt x="4554748" y="6636229"/>
                </a:lnTo>
                <a:lnTo>
                  <a:pt x="0" y="663622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8" name="Picture Placeholder 17">
            <a:extLst>
              <a:ext uri="{FF2B5EF4-FFF2-40B4-BE49-F238E27FC236}">
                <a16:creationId xmlns:a16="http://schemas.microsoft.com/office/drawing/2014/main" id="{FE6CF97D-0650-4B56-AB14-E0121CF1CF0A}"/>
              </a:ext>
            </a:extLst>
          </p:cNvPr>
          <p:cNvSpPr>
            <a:spLocks noGrp="1"/>
          </p:cNvSpPr>
          <p:nvPr>
            <p:ph type="pic" sz="quarter" idx="14"/>
          </p:nvPr>
        </p:nvSpPr>
        <p:spPr>
          <a:xfrm>
            <a:off x="9029285" y="751610"/>
            <a:ext cx="2277077" cy="2695755"/>
          </a:xfrm>
          <a:custGeom>
            <a:avLst/>
            <a:gdLst>
              <a:gd name="connsiteX0" fmla="*/ 0 w 4554746"/>
              <a:gd name="connsiteY0" fmla="*/ 0 h 5391509"/>
              <a:gd name="connsiteX1" fmla="*/ 4554746 w 4554746"/>
              <a:gd name="connsiteY1" fmla="*/ 0 h 5391509"/>
              <a:gd name="connsiteX2" fmla="*/ 4554746 w 4554746"/>
              <a:gd name="connsiteY2" fmla="*/ 5391509 h 5391509"/>
              <a:gd name="connsiteX3" fmla="*/ 0 w 4554746"/>
              <a:gd name="connsiteY3" fmla="*/ 5391509 h 5391509"/>
            </a:gdLst>
            <a:ahLst/>
            <a:cxnLst>
              <a:cxn ang="0">
                <a:pos x="connsiteX0" y="connsiteY0"/>
              </a:cxn>
              <a:cxn ang="0">
                <a:pos x="connsiteX1" y="connsiteY1"/>
              </a:cxn>
              <a:cxn ang="0">
                <a:pos x="connsiteX2" y="connsiteY2"/>
              </a:cxn>
              <a:cxn ang="0">
                <a:pos x="connsiteX3" y="connsiteY3"/>
              </a:cxn>
            </a:cxnLst>
            <a:rect l="l" t="t" r="r" b="b"/>
            <a:pathLst>
              <a:path w="4554746" h="5391509">
                <a:moveTo>
                  <a:pt x="0" y="0"/>
                </a:moveTo>
                <a:lnTo>
                  <a:pt x="4554746" y="0"/>
                </a:lnTo>
                <a:lnTo>
                  <a:pt x="4554746" y="5391509"/>
                </a:lnTo>
                <a:lnTo>
                  <a:pt x="0" y="53915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1" name="Picture Placeholder 20">
            <a:extLst>
              <a:ext uri="{FF2B5EF4-FFF2-40B4-BE49-F238E27FC236}">
                <a16:creationId xmlns:a16="http://schemas.microsoft.com/office/drawing/2014/main" id="{86BFA811-ED69-455B-96D0-37D354F87F50}"/>
              </a:ext>
            </a:extLst>
          </p:cNvPr>
          <p:cNvSpPr>
            <a:spLocks noGrp="1"/>
          </p:cNvSpPr>
          <p:nvPr>
            <p:ph type="pic" sz="quarter" idx="15"/>
          </p:nvPr>
        </p:nvSpPr>
        <p:spPr>
          <a:xfrm>
            <a:off x="9029285" y="3551274"/>
            <a:ext cx="2277077" cy="2517017"/>
          </a:xfrm>
          <a:custGeom>
            <a:avLst/>
            <a:gdLst>
              <a:gd name="connsiteX0" fmla="*/ 0 w 4554746"/>
              <a:gd name="connsiteY0" fmla="*/ 0 h 5034033"/>
              <a:gd name="connsiteX1" fmla="*/ 4554746 w 4554746"/>
              <a:gd name="connsiteY1" fmla="*/ 0 h 5034033"/>
              <a:gd name="connsiteX2" fmla="*/ 4554746 w 4554746"/>
              <a:gd name="connsiteY2" fmla="*/ 5034033 h 5034033"/>
              <a:gd name="connsiteX3" fmla="*/ 0 w 4554746"/>
              <a:gd name="connsiteY3" fmla="*/ 5034033 h 5034033"/>
            </a:gdLst>
            <a:ahLst/>
            <a:cxnLst>
              <a:cxn ang="0">
                <a:pos x="connsiteX0" y="connsiteY0"/>
              </a:cxn>
              <a:cxn ang="0">
                <a:pos x="connsiteX1" y="connsiteY1"/>
              </a:cxn>
              <a:cxn ang="0">
                <a:pos x="connsiteX2" y="connsiteY2"/>
              </a:cxn>
              <a:cxn ang="0">
                <a:pos x="connsiteX3" y="connsiteY3"/>
              </a:cxn>
            </a:cxnLst>
            <a:rect l="l" t="t" r="r" b="b"/>
            <a:pathLst>
              <a:path w="4554746" h="5034033">
                <a:moveTo>
                  <a:pt x="0" y="0"/>
                </a:moveTo>
                <a:lnTo>
                  <a:pt x="4554746" y="0"/>
                </a:lnTo>
                <a:lnTo>
                  <a:pt x="4554746" y="5034033"/>
                </a:lnTo>
                <a:lnTo>
                  <a:pt x="0" y="503403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0" name="Picture Placeholder 19">
            <a:extLst>
              <a:ext uri="{FF2B5EF4-FFF2-40B4-BE49-F238E27FC236}">
                <a16:creationId xmlns:a16="http://schemas.microsoft.com/office/drawing/2014/main" id="{AD7D914E-F4E6-43AB-B3A5-B2689E3F93A3}"/>
              </a:ext>
            </a:extLst>
          </p:cNvPr>
          <p:cNvSpPr>
            <a:spLocks noGrp="1"/>
          </p:cNvSpPr>
          <p:nvPr>
            <p:ph type="pic" sz="quarter" idx="16"/>
          </p:nvPr>
        </p:nvSpPr>
        <p:spPr>
          <a:xfrm>
            <a:off x="6648312" y="4173634"/>
            <a:ext cx="2277077" cy="1894657"/>
          </a:xfrm>
          <a:custGeom>
            <a:avLst/>
            <a:gdLst>
              <a:gd name="connsiteX0" fmla="*/ 0 w 4554747"/>
              <a:gd name="connsiteY0" fmla="*/ 0 h 3789313"/>
              <a:gd name="connsiteX1" fmla="*/ 4554747 w 4554747"/>
              <a:gd name="connsiteY1" fmla="*/ 0 h 3789313"/>
              <a:gd name="connsiteX2" fmla="*/ 4554747 w 4554747"/>
              <a:gd name="connsiteY2" fmla="*/ 3789313 h 3789313"/>
              <a:gd name="connsiteX3" fmla="*/ 0 w 4554747"/>
              <a:gd name="connsiteY3" fmla="*/ 3789313 h 3789313"/>
            </a:gdLst>
            <a:ahLst/>
            <a:cxnLst>
              <a:cxn ang="0">
                <a:pos x="connsiteX0" y="connsiteY0"/>
              </a:cxn>
              <a:cxn ang="0">
                <a:pos x="connsiteX1" y="connsiteY1"/>
              </a:cxn>
              <a:cxn ang="0">
                <a:pos x="connsiteX2" y="connsiteY2"/>
              </a:cxn>
              <a:cxn ang="0">
                <a:pos x="connsiteX3" y="connsiteY3"/>
              </a:cxn>
            </a:cxnLst>
            <a:rect l="l" t="t" r="r" b="b"/>
            <a:pathLst>
              <a:path w="4554747" h="3789313">
                <a:moveTo>
                  <a:pt x="0" y="0"/>
                </a:moveTo>
                <a:lnTo>
                  <a:pt x="4554747" y="0"/>
                </a:lnTo>
                <a:lnTo>
                  <a:pt x="4554747" y="3789313"/>
                </a:lnTo>
                <a:lnTo>
                  <a:pt x="0" y="37893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9" name="Picture Placeholder 18">
            <a:extLst>
              <a:ext uri="{FF2B5EF4-FFF2-40B4-BE49-F238E27FC236}">
                <a16:creationId xmlns:a16="http://schemas.microsoft.com/office/drawing/2014/main" id="{ACA5BFD2-4568-4D70-8E22-082F80275A40}"/>
              </a:ext>
            </a:extLst>
          </p:cNvPr>
          <p:cNvSpPr>
            <a:spLocks noGrp="1"/>
          </p:cNvSpPr>
          <p:nvPr>
            <p:ph type="pic" sz="quarter" idx="17"/>
          </p:nvPr>
        </p:nvSpPr>
        <p:spPr>
          <a:xfrm>
            <a:off x="4267340" y="3645600"/>
            <a:ext cx="2277077" cy="2422691"/>
          </a:xfrm>
          <a:custGeom>
            <a:avLst/>
            <a:gdLst>
              <a:gd name="connsiteX0" fmla="*/ 0 w 4554747"/>
              <a:gd name="connsiteY0" fmla="*/ 0 h 4845381"/>
              <a:gd name="connsiteX1" fmla="*/ 4554747 w 4554747"/>
              <a:gd name="connsiteY1" fmla="*/ 0 h 4845381"/>
              <a:gd name="connsiteX2" fmla="*/ 4554747 w 4554747"/>
              <a:gd name="connsiteY2" fmla="*/ 4845381 h 4845381"/>
              <a:gd name="connsiteX3" fmla="*/ 0 w 4554747"/>
              <a:gd name="connsiteY3" fmla="*/ 4845381 h 4845381"/>
            </a:gdLst>
            <a:ahLst/>
            <a:cxnLst>
              <a:cxn ang="0">
                <a:pos x="connsiteX0" y="connsiteY0"/>
              </a:cxn>
              <a:cxn ang="0">
                <a:pos x="connsiteX1" y="connsiteY1"/>
              </a:cxn>
              <a:cxn ang="0">
                <a:pos x="connsiteX2" y="connsiteY2"/>
              </a:cxn>
              <a:cxn ang="0">
                <a:pos x="connsiteX3" y="connsiteY3"/>
              </a:cxn>
            </a:cxnLst>
            <a:rect l="l" t="t" r="r" b="b"/>
            <a:pathLst>
              <a:path w="4554747" h="4845381">
                <a:moveTo>
                  <a:pt x="0" y="0"/>
                </a:moveTo>
                <a:lnTo>
                  <a:pt x="4554747" y="0"/>
                </a:lnTo>
                <a:lnTo>
                  <a:pt x="4554747" y="4845381"/>
                </a:lnTo>
                <a:lnTo>
                  <a:pt x="0" y="484538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606418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F3EA9-15ED-4D39-8C3D-9CE5A23EFA4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158B022-855F-45FE-B809-61FF6FC77E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247C677-FA80-40E2-B3C6-55FD6DB39E84}"/>
              </a:ext>
            </a:extLst>
          </p:cNvPr>
          <p:cNvSpPr>
            <a:spLocks noGrp="1"/>
          </p:cNvSpPr>
          <p:nvPr>
            <p:ph type="dt" sz="half" idx="10"/>
          </p:nvPr>
        </p:nvSpPr>
        <p:spPr/>
        <p:txBody>
          <a:bodyPr/>
          <a:lstStyle/>
          <a:p>
            <a:fld id="{BF9EDD96-0B4D-4ED4-8843-F9633188FFFB}" type="datetimeFigureOut">
              <a:rPr lang="en-IN" smtClean="0"/>
              <a:t>09-01-2022</a:t>
            </a:fld>
            <a:endParaRPr lang="en-IN"/>
          </a:p>
        </p:txBody>
      </p:sp>
      <p:sp>
        <p:nvSpPr>
          <p:cNvPr id="5" name="Footer Placeholder 4">
            <a:extLst>
              <a:ext uri="{FF2B5EF4-FFF2-40B4-BE49-F238E27FC236}">
                <a16:creationId xmlns:a16="http://schemas.microsoft.com/office/drawing/2014/main" id="{7528753A-FE7A-4369-9C8E-B84BA778EF6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AA8CD5-6323-4143-B8BB-EB2DAEB8FDD8}"/>
              </a:ext>
            </a:extLst>
          </p:cNvPr>
          <p:cNvSpPr>
            <a:spLocks noGrp="1"/>
          </p:cNvSpPr>
          <p:nvPr>
            <p:ph type="sldNum" sz="quarter" idx="12"/>
          </p:nvPr>
        </p:nvSpPr>
        <p:spPr/>
        <p:txBody>
          <a:bodyPr/>
          <a:lstStyle/>
          <a:p>
            <a:fld id="{C4F8C837-B6FF-4EAB-92BE-E6D7F4C6B76B}" type="slidenum">
              <a:rPr lang="en-IN" smtClean="0"/>
              <a:t>‹#›</a:t>
            </a:fld>
            <a:endParaRPr lang="en-IN"/>
          </a:p>
        </p:txBody>
      </p:sp>
    </p:spTree>
    <p:extLst>
      <p:ext uri="{BB962C8B-B14F-4D97-AF65-F5344CB8AC3E}">
        <p14:creationId xmlns:p14="http://schemas.microsoft.com/office/powerpoint/2010/main" val="4111310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B9CCC-1E38-4C5D-AEF0-AEC3112C61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0338998-CD14-4505-9D57-7ED975F820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7C799A-FA32-4152-AB18-BC27B9942F26}"/>
              </a:ext>
            </a:extLst>
          </p:cNvPr>
          <p:cNvSpPr>
            <a:spLocks noGrp="1"/>
          </p:cNvSpPr>
          <p:nvPr>
            <p:ph type="dt" sz="half" idx="10"/>
          </p:nvPr>
        </p:nvSpPr>
        <p:spPr/>
        <p:txBody>
          <a:bodyPr/>
          <a:lstStyle/>
          <a:p>
            <a:fld id="{BF9EDD96-0B4D-4ED4-8843-F9633188FFFB}" type="datetimeFigureOut">
              <a:rPr lang="en-IN" smtClean="0"/>
              <a:t>09-01-2022</a:t>
            </a:fld>
            <a:endParaRPr lang="en-IN"/>
          </a:p>
        </p:txBody>
      </p:sp>
      <p:sp>
        <p:nvSpPr>
          <p:cNvPr id="5" name="Footer Placeholder 4">
            <a:extLst>
              <a:ext uri="{FF2B5EF4-FFF2-40B4-BE49-F238E27FC236}">
                <a16:creationId xmlns:a16="http://schemas.microsoft.com/office/drawing/2014/main" id="{23488511-CA88-4AFD-B95D-1954A1063C2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8C6E28B-0D5F-4B35-AB45-5E7B106A5AC2}"/>
              </a:ext>
            </a:extLst>
          </p:cNvPr>
          <p:cNvSpPr>
            <a:spLocks noGrp="1"/>
          </p:cNvSpPr>
          <p:nvPr>
            <p:ph type="sldNum" sz="quarter" idx="12"/>
          </p:nvPr>
        </p:nvSpPr>
        <p:spPr/>
        <p:txBody>
          <a:bodyPr/>
          <a:lstStyle/>
          <a:p>
            <a:fld id="{C4F8C837-B6FF-4EAB-92BE-E6D7F4C6B76B}" type="slidenum">
              <a:rPr lang="en-IN" smtClean="0"/>
              <a:t>‹#›</a:t>
            </a:fld>
            <a:endParaRPr lang="en-IN"/>
          </a:p>
        </p:txBody>
      </p:sp>
    </p:spTree>
    <p:extLst>
      <p:ext uri="{BB962C8B-B14F-4D97-AF65-F5344CB8AC3E}">
        <p14:creationId xmlns:p14="http://schemas.microsoft.com/office/powerpoint/2010/main" val="274492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26A33-A3A9-4A64-A6E1-38BF39EA6DC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C95A0DC-9977-4E6E-840C-D52BDF22066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56A4876-9E12-42B6-BF21-0825CB52FC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739B7C7-D792-46AB-AA63-80FB4EB8C419}"/>
              </a:ext>
            </a:extLst>
          </p:cNvPr>
          <p:cNvSpPr>
            <a:spLocks noGrp="1"/>
          </p:cNvSpPr>
          <p:nvPr>
            <p:ph type="dt" sz="half" idx="10"/>
          </p:nvPr>
        </p:nvSpPr>
        <p:spPr/>
        <p:txBody>
          <a:bodyPr/>
          <a:lstStyle/>
          <a:p>
            <a:fld id="{BF9EDD96-0B4D-4ED4-8843-F9633188FFFB}" type="datetimeFigureOut">
              <a:rPr lang="en-IN" smtClean="0"/>
              <a:t>09-01-2022</a:t>
            </a:fld>
            <a:endParaRPr lang="en-IN"/>
          </a:p>
        </p:txBody>
      </p:sp>
      <p:sp>
        <p:nvSpPr>
          <p:cNvPr id="6" name="Footer Placeholder 5">
            <a:extLst>
              <a:ext uri="{FF2B5EF4-FFF2-40B4-BE49-F238E27FC236}">
                <a16:creationId xmlns:a16="http://schemas.microsoft.com/office/drawing/2014/main" id="{9D577CD1-6D8A-4A9C-BBEC-88D051C6D88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6508387-A4AD-451A-BA09-AD53EBDE3F20}"/>
              </a:ext>
            </a:extLst>
          </p:cNvPr>
          <p:cNvSpPr>
            <a:spLocks noGrp="1"/>
          </p:cNvSpPr>
          <p:nvPr>
            <p:ph type="sldNum" sz="quarter" idx="12"/>
          </p:nvPr>
        </p:nvSpPr>
        <p:spPr/>
        <p:txBody>
          <a:bodyPr/>
          <a:lstStyle/>
          <a:p>
            <a:fld id="{C4F8C837-B6FF-4EAB-92BE-E6D7F4C6B76B}" type="slidenum">
              <a:rPr lang="en-IN" smtClean="0"/>
              <a:t>‹#›</a:t>
            </a:fld>
            <a:endParaRPr lang="en-IN"/>
          </a:p>
        </p:txBody>
      </p:sp>
    </p:spTree>
    <p:extLst>
      <p:ext uri="{BB962C8B-B14F-4D97-AF65-F5344CB8AC3E}">
        <p14:creationId xmlns:p14="http://schemas.microsoft.com/office/powerpoint/2010/main" val="207230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58222-4ACF-4DEC-AEC5-861085737DC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09BD2B7-92EA-42D4-A547-7F4F1A4723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8983AB-3E28-49B3-A63B-6277BDFB7D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AFA33F3-9ADC-4F2A-8701-6E94C04A02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AF90B8-6419-4482-89E7-BF46D90033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96388CA-1CD7-40C1-A9F6-F2D8F9A5E1B2}"/>
              </a:ext>
            </a:extLst>
          </p:cNvPr>
          <p:cNvSpPr>
            <a:spLocks noGrp="1"/>
          </p:cNvSpPr>
          <p:nvPr>
            <p:ph type="dt" sz="half" idx="10"/>
          </p:nvPr>
        </p:nvSpPr>
        <p:spPr/>
        <p:txBody>
          <a:bodyPr/>
          <a:lstStyle/>
          <a:p>
            <a:fld id="{BF9EDD96-0B4D-4ED4-8843-F9633188FFFB}" type="datetimeFigureOut">
              <a:rPr lang="en-IN" smtClean="0"/>
              <a:t>09-01-2022</a:t>
            </a:fld>
            <a:endParaRPr lang="en-IN"/>
          </a:p>
        </p:txBody>
      </p:sp>
      <p:sp>
        <p:nvSpPr>
          <p:cNvPr id="8" name="Footer Placeholder 7">
            <a:extLst>
              <a:ext uri="{FF2B5EF4-FFF2-40B4-BE49-F238E27FC236}">
                <a16:creationId xmlns:a16="http://schemas.microsoft.com/office/drawing/2014/main" id="{1FDF65B5-94F9-4116-828F-D84B4982CD0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2B3E74F-F14F-46BF-B342-C25FEDDDF1D3}"/>
              </a:ext>
            </a:extLst>
          </p:cNvPr>
          <p:cNvSpPr>
            <a:spLocks noGrp="1"/>
          </p:cNvSpPr>
          <p:nvPr>
            <p:ph type="sldNum" sz="quarter" idx="12"/>
          </p:nvPr>
        </p:nvSpPr>
        <p:spPr/>
        <p:txBody>
          <a:bodyPr/>
          <a:lstStyle/>
          <a:p>
            <a:fld id="{C4F8C837-B6FF-4EAB-92BE-E6D7F4C6B76B}" type="slidenum">
              <a:rPr lang="en-IN" smtClean="0"/>
              <a:t>‹#›</a:t>
            </a:fld>
            <a:endParaRPr lang="en-IN"/>
          </a:p>
        </p:txBody>
      </p:sp>
    </p:spTree>
    <p:extLst>
      <p:ext uri="{BB962C8B-B14F-4D97-AF65-F5344CB8AC3E}">
        <p14:creationId xmlns:p14="http://schemas.microsoft.com/office/powerpoint/2010/main" val="2630347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1AF4E-2120-42B6-AACC-710F143B93B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11F3784-006E-409F-9E59-9353EDC8D16B}"/>
              </a:ext>
            </a:extLst>
          </p:cNvPr>
          <p:cNvSpPr>
            <a:spLocks noGrp="1"/>
          </p:cNvSpPr>
          <p:nvPr>
            <p:ph type="dt" sz="half" idx="10"/>
          </p:nvPr>
        </p:nvSpPr>
        <p:spPr/>
        <p:txBody>
          <a:bodyPr/>
          <a:lstStyle/>
          <a:p>
            <a:fld id="{BF9EDD96-0B4D-4ED4-8843-F9633188FFFB}" type="datetimeFigureOut">
              <a:rPr lang="en-IN" smtClean="0"/>
              <a:t>09-01-2022</a:t>
            </a:fld>
            <a:endParaRPr lang="en-IN"/>
          </a:p>
        </p:txBody>
      </p:sp>
      <p:sp>
        <p:nvSpPr>
          <p:cNvPr id="4" name="Footer Placeholder 3">
            <a:extLst>
              <a:ext uri="{FF2B5EF4-FFF2-40B4-BE49-F238E27FC236}">
                <a16:creationId xmlns:a16="http://schemas.microsoft.com/office/drawing/2014/main" id="{ED68B13D-43EA-413B-AE59-394AE598EEE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5CC4213-5BAD-45AB-8A19-893B449905D4}"/>
              </a:ext>
            </a:extLst>
          </p:cNvPr>
          <p:cNvSpPr>
            <a:spLocks noGrp="1"/>
          </p:cNvSpPr>
          <p:nvPr>
            <p:ph type="sldNum" sz="quarter" idx="12"/>
          </p:nvPr>
        </p:nvSpPr>
        <p:spPr/>
        <p:txBody>
          <a:bodyPr/>
          <a:lstStyle/>
          <a:p>
            <a:fld id="{C4F8C837-B6FF-4EAB-92BE-E6D7F4C6B76B}" type="slidenum">
              <a:rPr lang="en-IN" smtClean="0"/>
              <a:t>‹#›</a:t>
            </a:fld>
            <a:endParaRPr lang="en-IN"/>
          </a:p>
        </p:txBody>
      </p:sp>
    </p:spTree>
    <p:extLst>
      <p:ext uri="{BB962C8B-B14F-4D97-AF65-F5344CB8AC3E}">
        <p14:creationId xmlns:p14="http://schemas.microsoft.com/office/powerpoint/2010/main" val="3322152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7D8837-3EA5-4E4A-BE61-5B66286DE267}"/>
              </a:ext>
            </a:extLst>
          </p:cNvPr>
          <p:cNvSpPr>
            <a:spLocks noGrp="1"/>
          </p:cNvSpPr>
          <p:nvPr>
            <p:ph type="dt" sz="half" idx="10"/>
          </p:nvPr>
        </p:nvSpPr>
        <p:spPr/>
        <p:txBody>
          <a:bodyPr/>
          <a:lstStyle/>
          <a:p>
            <a:fld id="{BF9EDD96-0B4D-4ED4-8843-F9633188FFFB}" type="datetimeFigureOut">
              <a:rPr lang="en-IN" smtClean="0"/>
              <a:t>09-01-2022</a:t>
            </a:fld>
            <a:endParaRPr lang="en-IN"/>
          </a:p>
        </p:txBody>
      </p:sp>
      <p:sp>
        <p:nvSpPr>
          <p:cNvPr id="3" name="Footer Placeholder 2">
            <a:extLst>
              <a:ext uri="{FF2B5EF4-FFF2-40B4-BE49-F238E27FC236}">
                <a16:creationId xmlns:a16="http://schemas.microsoft.com/office/drawing/2014/main" id="{0F244008-280E-4760-9952-5CFA5D512A3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577F131-4114-41C0-8A12-FDCB30DCCCBE}"/>
              </a:ext>
            </a:extLst>
          </p:cNvPr>
          <p:cNvSpPr>
            <a:spLocks noGrp="1"/>
          </p:cNvSpPr>
          <p:nvPr>
            <p:ph type="sldNum" sz="quarter" idx="12"/>
          </p:nvPr>
        </p:nvSpPr>
        <p:spPr/>
        <p:txBody>
          <a:bodyPr/>
          <a:lstStyle/>
          <a:p>
            <a:fld id="{C4F8C837-B6FF-4EAB-92BE-E6D7F4C6B76B}" type="slidenum">
              <a:rPr lang="en-IN" smtClean="0"/>
              <a:t>‹#›</a:t>
            </a:fld>
            <a:endParaRPr lang="en-IN"/>
          </a:p>
        </p:txBody>
      </p:sp>
    </p:spTree>
    <p:extLst>
      <p:ext uri="{BB962C8B-B14F-4D97-AF65-F5344CB8AC3E}">
        <p14:creationId xmlns:p14="http://schemas.microsoft.com/office/powerpoint/2010/main" val="571134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A1F68-DA87-4A66-955D-E14A00C9FB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24562C1-1531-4C29-B1DD-4E5B659D0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48587B6-85C7-4769-A581-8B1CD509CC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5BA5BA-E898-4DC5-B4AA-956860FB6B82}"/>
              </a:ext>
            </a:extLst>
          </p:cNvPr>
          <p:cNvSpPr>
            <a:spLocks noGrp="1"/>
          </p:cNvSpPr>
          <p:nvPr>
            <p:ph type="dt" sz="half" idx="10"/>
          </p:nvPr>
        </p:nvSpPr>
        <p:spPr/>
        <p:txBody>
          <a:bodyPr/>
          <a:lstStyle/>
          <a:p>
            <a:fld id="{BF9EDD96-0B4D-4ED4-8843-F9633188FFFB}" type="datetimeFigureOut">
              <a:rPr lang="en-IN" smtClean="0"/>
              <a:t>09-01-2022</a:t>
            </a:fld>
            <a:endParaRPr lang="en-IN"/>
          </a:p>
        </p:txBody>
      </p:sp>
      <p:sp>
        <p:nvSpPr>
          <p:cNvPr id="6" name="Footer Placeholder 5">
            <a:extLst>
              <a:ext uri="{FF2B5EF4-FFF2-40B4-BE49-F238E27FC236}">
                <a16:creationId xmlns:a16="http://schemas.microsoft.com/office/drawing/2014/main" id="{FF917F76-AF85-462E-AD52-BC0C167CDC8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0BDCFB7-C831-4A05-B119-4528D8992C67}"/>
              </a:ext>
            </a:extLst>
          </p:cNvPr>
          <p:cNvSpPr>
            <a:spLocks noGrp="1"/>
          </p:cNvSpPr>
          <p:nvPr>
            <p:ph type="sldNum" sz="quarter" idx="12"/>
          </p:nvPr>
        </p:nvSpPr>
        <p:spPr/>
        <p:txBody>
          <a:bodyPr/>
          <a:lstStyle/>
          <a:p>
            <a:fld id="{C4F8C837-B6FF-4EAB-92BE-E6D7F4C6B76B}" type="slidenum">
              <a:rPr lang="en-IN" smtClean="0"/>
              <a:t>‹#›</a:t>
            </a:fld>
            <a:endParaRPr lang="en-IN"/>
          </a:p>
        </p:txBody>
      </p:sp>
    </p:spTree>
    <p:extLst>
      <p:ext uri="{BB962C8B-B14F-4D97-AF65-F5344CB8AC3E}">
        <p14:creationId xmlns:p14="http://schemas.microsoft.com/office/powerpoint/2010/main" val="2570157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DB88B-9F9D-4B8E-9852-4F2F49A5E4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D88CE96-ECFF-4069-9301-81B07670C5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D58BD42-D8AC-47E8-8804-32CDD2DC59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043B40-4483-441D-9079-080C2C558816}"/>
              </a:ext>
            </a:extLst>
          </p:cNvPr>
          <p:cNvSpPr>
            <a:spLocks noGrp="1"/>
          </p:cNvSpPr>
          <p:nvPr>
            <p:ph type="dt" sz="half" idx="10"/>
          </p:nvPr>
        </p:nvSpPr>
        <p:spPr/>
        <p:txBody>
          <a:bodyPr/>
          <a:lstStyle/>
          <a:p>
            <a:fld id="{BF9EDD96-0B4D-4ED4-8843-F9633188FFFB}" type="datetimeFigureOut">
              <a:rPr lang="en-IN" smtClean="0"/>
              <a:t>09-01-2022</a:t>
            </a:fld>
            <a:endParaRPr lang="en-IN"/>
          </a:p>
        </p:txBody>
      </p:sp>
      <p:sp>
        <p:nvSpPr>
          <p:cNvPr id="6" name="Footer Placeholder 5">
            <a:extLst>
              <a:ext uri="{FF2B5EF4-FFF2-40B4-BE49-F238E27FC236}">
                <a16:creationId xmlns:a16="http://schemas.microsoft.com/office/drawing/2014/main" id="{DB114C5E-A47E-4A36-9E03-DE56A11BE20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426F5CD-C851-4375-9420-31789D3AAD09}"/>
              </a:ext>
            </a:extLst>
          </p:cNvPr>
          <p:cNvSpPr>
            <a:spLocks noGrp="1"/>
          </p:cNvSpPr>
          <p:nvPr>
            <p:ph type="sldNum" sz="quarter" idx="12"/>
          </p:nvPr>
        </p:nvSpPr>
        <p:spPr/>
        <p:txBody>
          <a:bodyPr/>
          <a:lstStyle/>
          <a:p>
            <a:fld id="{C4F8C837-B6FF-4EAB-92BE-E6D7F4C6B76B}" type="slidenum">
              <a:rPr lang="en-IN" smtClean="0"/>
              <a:t>‹#›</a:t>
            </a:fld>
            <a:endParaRPr lang="en-IN"/>
          </a:p>
        </p:txBody>
      </p:sp>
    </p:spTree>
    <p:extLst>
      <p:ext uri="{BB962C8B-B14F-4D97-AF65-F5344CB8AC3E}">
        <p14:creationId xmlns:p14="http://schemas.microsoft.com/office/powerpoint/2010/main" val="1399941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8F2305-2982-4DA5-ADCC-E67D928D48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FFF203C-AC74-4C8C-89E2-A7E2CC9DDE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D310E0D-07EC-4497-9113-7613BA8152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9EDD96-0B4D-4ED4-8843-F9633188FFFB}" type="datetimeFigureOut">
              <a:rPr lang="en-IN" smtClean="0"/>
              <a:t>09-01-2022</a:t>
            </a:fld>
            <a:endParaRPr lang="en-IN"/>
          </a:p>
        </p:txBody>
      </p:sp>
      <p:sp>
        <p:nvSpPr>
          <p:cNvPr id="5" name="Footer Placeholder 4">
            <a:extLst>
              <a:ext uri="{FF2B5EF4-FFF2-40B4-BE49-F238E27FC236}">
                <a16:creationId xmlns:a16="http://schemas.microsoft.com/office/drawing/2014/main" id="{9749EB45-356F-42FD-893E-C976639E3E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7BA72AD-26B8-40CE-8629-55E4AE630A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F8C837-B6FF-4EAB-92BE-E6D7F4C6B76B}" type="slidenum">
              <a:rPr lang="en-IN" smtClean="0"/>
              <a:t>‹#›</a:t>
            </a:fld>
            <a:endParaRPr lang="en-IN"/>
          </a:p>
        </p:txBody>
      </p:sp>
    </p:spTree>
    <p:extLst>
      <p:ext uri="{BB962C8B-B14F-4D97-AF65-F5344CB8AC3E}">
        <p14:creationId xmlns:p14="http://schemas.microsoft.com/office/powerpoint/2010/main" val="20761673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2.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jpeg"/><Relationship Id="rId5" Type="http://schemas.microsoft.com/office/2018/10/relationships/comments" Target="../comments/modernComment_ADA_8B4C5BF7.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34.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35.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36.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37.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6.png"/><Relationship Id="rId7" Type="http://schemas.openxmlformats.org/officeDocument/2006/relationships/image" Target="../media/image9.emf"/><Relationship Id="rId12"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8.emf"/><Relationship Id="rId11" Type="http://schemas.openxmlformats.org/officeDocument/2006/relationships/image" Target="../media/image13.emf"/><Relationship Id="rId5" Type="http://schemas.microsoft.com/office/2007/relationships/hdphoto" Target="../media/hdphoto1.wdp"/><Relationship Id="rId10" Type="http://schemas.openxmlformats.org/officeDocument/2006/relationships/image" Target="../media/image12.jpeg"/><Relationship Id="rId4" Type="http://schemas.openxmlformats.org/officeDocument/2006/relationships/image" Target="../media/image7.png"/><Relationship Id="rId9" Type="http://schemas.openxmlformats.org/officeDocument/2006/relationships/image" Target="../media/image1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6.png"/><Relationship Id="rId7"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8.emf"/><Relationship Id="rId11" Type="http://schemas.openxmlformats.org/officeDocument/2006/relationships/image" Target="../media/image13.emf"/><Relationship Id="rId5" Type="http://schemas.microsoft.com/office/2007/relationships/hdphoto" Target="../media/hdphoto1.wdp"/><Relationship Id="rId10" Type="http://schemas.openxmlformats.org/officeDocument/2006/relationships/image" Target="../media/image12.jpeg"/><Relationship Id="rId4" Type="http://schemas.openxmlformats.org/officeDocument/2006/relationships/image" Target="../media/image7.png"/><Relationship Id="rId9" Type="http://schemas.openxmlformats.org/officeDocument/2006/relationships/image" Target="../media/image11.emf"/></Relationships>
</file>

<file path=ppt/slides/_rels/slide4.xml.rels><?xml version="1.0" encoding="UTF-8" standalone="yes"?>
<Relationships xmlns="http://schemas.openxmlformats.org/package/2006/relationships"><Relationship Id="rId8" Type="http://schemas.openxmlformats.org/officeDocument/2006/relationships/image" Target="../media/image9.emf"/><Relationship Id="rId3" Type="http://schemas.microsoft.com/office/2018/10/relationships/comments" Target="../comments/modernComment_7FFFCDC7_D84B7DE1.xml"/><Relationship Id="rId7" Type="http://schemas.openxmlformats.org/officeDocument/2006/relationships/image" Target="../media/image8.emf"/><Relationship Id="rId12" Type="http://schemas.openxmlformats.org/officeDocument/2006/relationships/image" Target="../media/image13.emf"/><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microsoft.com/office/2007/relationships/hdphoto" Target="../media/hdphoto1.wdp"/><Relationship Id="rId11" Type="http://schemas.openxmlformats.org/officeDocument/2006/relationships/image" Target="../media/image12.jpeg"/><Relationship Id="rId5" Type="http://schemas.openxmlformats.org/officeDocument/2006/relationships/image" Target="../media/image7.png"/><Relationship Id="rId10" Type="http://schemas.openxmlformats.org/officeDocument/2006/relationships/image" Target="../media/image11.emf"/><Relationship Id="rId4" Type="http://schemas.openxmlformats.org/officeDocument/2006/relationships/image" Target="../media/image6.png"/><Relationship Id="rId9" Type="http://schemas.openxmlformats.org/officeDocument/2006/relationships/image" Target="../media/image10.emf"/></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18" Type="http://schemas.openxmlformats.org/officeDocument/2006/relationships/image" Target="../media/image29.png"/><Relationship Id="rId3" Type="http://schemas.openxmlformats.org/officeDocument/2006/relationships/image" Target="../media/image14.png"/><Relationship Id="rId7" Type="http://schemas.openxmlformats.org/officeDocument/2006/relationships/image" Target="../media/image18.svg"/><Relationship Id="rId12" Type="http://schemas.openxmlformats.org/officeDocument/2006/relationships/image" Target="../media/image23.png"/><Relationship Id="rId17" Type="http://schemas.openxmlformats.org/officeDocument/2006/relationships/image" Target="../media/image28.svg"/><Relationship Id="rId2" Type="http://schemas.microsoft.com/office/2018/10/relationships/comments" Target="../comments/modernComment_10F_70CE1648.xml"/><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7.svg"/><Relationship Id="rId11" Type="http://schemas.openxmlformats.org/officeDocument/2006/relationships/image" Target="../media/image22.svg"/><Relationship Id="rId5" Type="http://schemas.openxmlformats.org/officeDocument/2006/relationships/image" Target="../media/image16.png"/><Relationship Id="rId15" Type="http://schemas.openxmlformats.org/officeDocument/2006/relationships/image" Target="../media/image26.svg"/><Relationship Id="rId10" Type="http://schemas.openxmlformats.org/officeDocument/2006/relationships/image" Target="../media/image21.png"/><Relationship Id="rId19" Type="http://schemas.openxmlformats.org/officeDocument/2006/relationships/image" Target="../media/image30.svg"/><Relationship Id="rId4" Type="http://schemas.openxmlformats.org/officeDocument/2006/relationships/image" Target="../media/image15.svg"/><Relationship Id="rId9" Type="http://schemas.openxmlformats.org/officeDocument/2006/relationships/image" Target="../media/image20.svg"/><Relationship Id="rId1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Data" Target="../diagrams/data2.xml"/><Relationship Id="rId7" Type="http://schemas.microsoft.com/office/2007/relationships/diagramDrawing" Target="../diagrams/drawing2.xml"/><Relationship Id="rId2" Type="http://schemas.microsoft.com/office/2018/10/relationships/comments" Target="../comments/modernComment_109_A73A5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BC5225E-CBFD-4753-987F-5CE09C061198}"/>
              </a:ext>
            </a:extLst>
          </p:cNvPr>
          <p:cNvSpPr>
            <a:spLocks noGrp="1"/>
          </p:cNvSpPr>
          <p:nvPr>
            <p:ph type="title"/>
          </p:nvPr>
        </p:nvSpPr>
        <p:spPr>
          <a:xfrm>
            <a:off x="583057" y="2936087"/>
            <a:ext cx="4167887" cy="1311128"/>
          </a:xfrm>
        </p:spPr>
        <p:txBody>
          <a:bodyPr/>
          <a:lstStyle/>
          <a:p>
            <a:r>
              <a:rPr lang="en-US"/>
              <a:t>Integrate with ONDC</a:t>
            </a:r>
          </a:p>
        </p:txBody>
      </p:sp>
      <p:pic>
        <p:nvPicPr>
          <p:cNvPr id="10" name="Picture Placeholder 9" descr="A group of people posing for a photo&#10;&#10;Description automatically generated">
            <a:extLst>
              <a:ext uri="{FF2B5EF4-FFF2-40B4-BE49-F238E27FC236}">
                <a16:creationId xmlns:a16="http://schemas.microsoft.com/office/drawing/2014/main" id="{C9F7334B-203B-4949-8EDE-7246792A7095}"/>
              </a:ext>
            </a:extLst>
          </p:cNvPr>
          <p:cNvPicPr>
            <a:picLocks noGrp="1" noChangeAspect="1"/>
          </p:cNvPicPr>
          <p:nvPr>
            <p:ph type="pic" sz="quarter" idx="11"/>
          </p:nvPr>
        </p:nvPicPr>
        <p:blipFill rotWithShape="1">
          <a:blip r:embed="rId6">
            <a:extLst>
              <a:ext uri="{28A0092B-C50C-407E-A947-70E740481C1C}">
                <a14:useLocalDpi xmlns:a14="http://schemas.microsoft.com/office/drawing/2010/main" val="0"/>
              </a:ext>
            </a:extLst>
          </a:blip>
          <a:srcRect l="16648" r="16648"/>
          <a:stretch>
            <a:fillRect/>
          </a:stretch>
        </p:blipFill>
        <p:spPr/>
      </p:pic>
      <p:sp>
        <p:nvSpPr>
          <p:cNvPr id="6" name="TextBox 5">
            <a:extLst>
              <a:ext uri="{FF2B5EF4-FFF2-40B4-BE49-F238E27FC236}">
                <a16:creationId xmlns:a16="http://schemas.microsoft.com/office/drawing/2014/main" id="{1B90079A-1E2E-4D8B-9FB0-BC9D8C849270}"/>
              </a:ext>
            </a:extLst>
          </p:cNvPr>
          <p:cNvSpPr txBox="1"/>
          <p:nvPr/>
        </p:nvSpPr>
        <p:spPr>
          <a:xfrm>
            <a:off x="472093" y="4791485"/>
            <a:ext cx="3980824" cy="338554"/>
          </a:xfrm>
          <a:prstGeom prst="rect">
            <a:avLst/>
          </a:prstGeom>
          <a:noFill/>
        </p:spPr>
        <p:txBody>
          <a:bodyPr wrap="square">
            <a:spAutoFit/>
          </a:bodyPr>
          <a:lstStyle/>
          <a:p>
            <a:r>
              <a:rPr lang="en-US" sz="1600"/>
              <a:t>Microsoft Shopping and M365 Growth Teams</a:t>
            </a:r>
            <a:endParaRPr lang="en-IN" sz="1600"/>
          </a:p>
        </p:txBody>
      </p:sp>
      <p:pic>
        <p:nvPicPr>
          <p:cNvPr id="4" name="Picture 3">
            <a:extLst>
              <a:ext uri="{FF2B5EF4-FFF2-40B4-BE49-F238E27FC236}">
                <a16:creationId xmlns:a16="http://schemas.microsoft.com/office/drawing/2014/main" id="{9960999E-59E4-4035-84BE-BC953DD4DB5D}"/>
              </a:ext>
            </a:extLst>
          </p:cNvPr>
          <p:cNvPicPr>
            <a:picLocks noChangeAspect="1"/>
          </p:cNvPicPr>
          <p:nvPr/>
        </p:nvPicPr>
        <p:blipFill>
          <a:blip r:embed="rId7"/>
          <a:stretch>
            <a:fillRect/>
          </a:stretch>
        </p:blipFill>
        <p:spPr>
          <a:xfrm>
            <a:off x="855300" y="5317631"/>
            <a:ext cx="2416692" cy="1540369"/>
          </a:xfrm>
          <a:prstGeom prst="rect">
            <a:avLst/>
          </a:prstGeom>
        </p:spPr>
      </p:pic>
      <p:pic>
        <p:nvPicPr>
          <p:cNvPr id="2" name="Audio 1">
            <a:hlinkClick r:id="" action="ppaction://media"/>
            <a:extLst>
              <a:ext uri="{FF2B5EF4-FFF2-40B4-BE49-F238E27FC236}">
                <a16:creationId xmlns:a16="http://schemas.microsoft.com/office/drawing/2014/main" id="{DC748947-F4B0-4C71-9050-C83C694A0B3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337037303"/>
      </p:ext>
    </p:extLst>
  </p:cSld>
  <p:clrMapOvr>
    <a:masterClrMapping/>
  </p:clrMapOvr>
  <mc:AlternateContent xmlns:mc="http://schemas.openxmlformats.org/markup-compatibility/2006">
    <mc:Choice xmlns:p14="http://schemas.microsoft.com/office/powerpoint/2010/main" Requires="p14">
      <p:transition spd="med" p14:dur="700" advTm="4692">
        <p:fade/>
      </p:transition>
    </mc:Choice>
    <mc:Fallback>
      <p:transition spd="med" advTm="46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6950BFC3-D8DA-4A85-94F7-54DA5524770B}">
      <p188:commentRel xmlns:p188="http://schemas.microsoft.com/office/powerpoint/2018/8/main" r:id="rId5"/>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8941B34D-0EF5-4174-97E9-AF070292BCC5}"/>
              </a:ext>
            </a:extLst>
          </p:cNvPr>
          <p:cNvGraphicFramePr/>
          <p:nvPr>
            <p:extLst>
              <p:ext uri="{D42A27DB-BD31-4B8C-83A1-F6EECF244321}">
                <p14:modId xmlns:p14="http://schemas.microsoft.com/office/powerpoint/2010/main" val="3257882220"/>
              </p:ext>
            </p:extLst>
          </p:nvPr>
        </p:nvGraphicFramePr>
        <p:xfrm>
          <a:off x="0" y="0"/>
          <a:ext cx="12192000" cy="4927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1B546603-76F2-4624-B7A8-01BE16B3CD46}"/>
              </a:ext>
            </a:extLst>
          </p:cNvPr>
          <p:cNvPicPr>
            <a:picLocks noChangeAspect="1"/>
          </p:cNvPicPr>
          <p:nvPr/>
        </p:nvPicPr>
        <p:blipFill>
          <a:blip r:embed="rId7"/>
          <a:stretch>
            <a:fillRect/>
          </a:stretch>
        </p:blipFill>
        <p:spPr>
          <a:xfrm>
            <a:off x="1457993" y="791532"/>
            <a:ext cx="7692781" cy="5395907"/>
          </a:xfrm>
          <a:prstGeom prst="rect">
            <a:avLst/>
          </a:prstGeom>
        </p:spPr>
      </p:pic>
      <p:sp>
        <p:nvSpPr>
          <p:cNvPr id="9" name="TextBox 8">
            <a:extLst>
              <a:ext uri="{FF2B5EF4-FFF2-40B4-BE49-F238E27FC236}">
                <a16:creationId xmlns:a16="http://schemas.microsoft.com/office/drawing/2014/main" id="{4D875AC7-85FF-4C4E-BF67-C4AB25385E8B}"/>
              </a:ext>
            </a:extLst>
          </p:cNvPr>
          <p:cNvSpPr txBox="1"/>
          <p:nvPr/>
        </p:nvSpPr>
        <p:spPr>
          <a:xfrm>
            <a:off x="9109604" y="1578187"/>
            <a:ext cx="2431627" cy="646331"/>
          </a:xfrm>
          <a:prstGeom prst="rect">
            <a:avLst/>
          </a:prstGeom>
          <a:noFill/>
        </p:spPr>
        <p:txBody>
          <a:bodyPr wrap="square" rtlCol="0">
            <a:spAutoFit/>
          </a:bodyPr>
          <a:lstStyle/>
          <a:p>
            <a:r>
              <a:rPr lang="en-US"/>
              <a:t>Buyer Adds items to the cart</a:t>
            </a:r>
            <a:endParaRPr lang="en-IN"/>
          </a:p>
        </p:txBody>
      </p:sp>
    </p:spTree>
    <p:extLst>
      <p:ext uri="{BB962C8B-B14F-4D97-AF65-F5344CB8AC3E}">
        <p14:creationId xmlns:p14="http://schemas.microsoft.com/office/powerpoint/2010/main" val="3665908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 8">
            <a:extLst>
              <a:ext uri="{FF2B5EF4-FFF2-40B4-BE49-F238E27FC236}">
                <a16:creationId xmlns:a16="http://schemas.microsoft.com/office/drawing/2014/main" id="{7CF6D087-711D-428E-BB71-C675D583CB50}"/>
              </a:ext>
            </a:extLst>
          </p:cNvPr>
          <p:cNvGraphicFramePr/>
          <p:nvPr>
            <p:extLst>
              <p:ext uri="{D42A27DB-BD31-4B8C-83A1-F6EECF244321}">
                <p14:modId xmlns:p14="http://schemas.microsoft.com/office/powerpoint/2010/main" val="4236491777"/>
              </p:ext>
            </p:extLst>
          </p:nvPr>
        </p:nvGraphicFramePr>
        <p:xfrm>
          <a:off x="0" y="0"/>
          <a:ext cx="12192000" cy="4927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238A6808-B56E-41B0-91B4-EC0FB9624612}"/>
              </a:ext>
            </a:extLst>
          </p:cNvPr>
          <p:cNvPicPr>
            <a:picLocks noChangeAspect="1"/>
          </p:cNvPicPr>
          <p:nvPr/>
        </p:nvPicPr>
        <p:blipFill>
          <a:blip r:embed="rId7"/>
          <a:stretch>
            <a:fillRect/>
          </a:stretch>
        </p:blipFill>
        <p:spPr>
          <a:xfrm>
            <a:off x="335224" y="570721"/>
            <a:ext cx="10370083" cy="5594638"/>
          </a:xfrm>
          <a:prstGeom prst="rect">
            <a:avLst/>
          </a:prstGeom>
        </p:spPr>
      </p:pic>
      <p:sp>
        <p:nvSpPr>
          <p:cNvPr id="4" name="TextBox 3">
            <a:extLst>
              <a:ext uri="{FF2B5EF4-FFF2-40B4-BE49-F238E27FC236}">
                <a16:creationId xmlns:a16="http://schemas.microsoft.com/office/drawing/2014/main" id="{CCBFBC30-9C6A-4559-8542-0E3CC5B636B1}"/>
              </a:ext>
            </a:extLst>
          </p:cNvPr>
          <p:cNvSpPr txBox="1"/>
          <p:nvPr/>
        </p:nvSpPr>
        <p:spPr>
          <a:xfrm>
            <a:off x="9075738" y="2939627"/>
            <a:ext cx="2431627" cy="923330"/>
          </a:xfrm>
          <a:prstGeom prst="rect">
            <a:avLst/>
          </a:prstGeom>
          <a:noFill/>
        </p:spPr>
        <p:txBody>
          <a:bodyPr wrap="square" rtlCol="0">
            <a:spAutoFit/>
          </a:bodyPr>
          <a:lstStyle/>
          <a:p>
            <a:r>
              <a:rPr lang="en-US"/>
              <a:t>The items added to the cart can be seen along with the total Amount</a:t>
            </a:r>
            <a:endParaRPr lang="en-IN"/>
          </a:p>
        </p:txBody>
      </p:sp>
    </p:spTree>
    <p:extLst>
      <p:ext uri="{BB962C8B-B14F-4D97-AF65-F5344CB8AC3E}">
        <p14:creationId xmlns:p14="http://schemas.microsoft.com/office/powerpoint/2010/main" val="852176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 8">
            <a:extLst>
              <a:ext uri="{FF2B5EF4-FFF2-40B4-BE49-F238E27FC236}">
                <a16:creationId xmlns:a16="http://schemas.microsoft.com/office/drawing/2014/main" id="{7CF6D087-711D-428E-BB71-C675D583CB50}"/>
              </a:ext>
            </a:extLst>
          </p:cNvPr>
          <p:cNvGraphicFramePr/>
          <p:nvPr>
            <p:extLst>
              <p:ext uri="{D42A27DB-BD31-4B8C-83A1-F6EECF244321}">
                <p14:modId xmlns:p14="http://schemas.microsoft.com/office/powerpoint/2010/main" val="228561695"/>
              </p:ext>
            </p:extLst>
          </p:nvPr>
        </p:nvGraphicFramePr>
        <p:xfrm>
          <a:off x="0" y="0"/>
          <a:ext cx="12192000" cy="4927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Picture 1">
            <a:extLst>
              <a:ext uri="{FF2B5EF4-FFF2-40B4-BE49-F238E27FC236}">
                <a16:creationId xmlns:a16="http://schemas.microsoft.com/office/drawing/2014/main" id="{0DDE9966-EDAF-436E-8794-7FC39A69EAF2}"/>
              </a:ext>
            </a:extLst>
          </p:cNvPr>
          <p:cNvPicPr>
            <a:picLocks noChangeAspect="1"/>
          </p:cNvPicPr>
          <p:nvPr/>
        </p:nvPicPr>
        <p:blipFill>
          <a:blip r:embed="rId7"/>
          <a:stretch>
            <a:fillRect/>
          </a:stretch>
        </p:blipFill>
        <p:spPr>
          <a:xfrm>
            <a:off x="777601" y="580878"/>
            <a:ext cx="10636797" cy="5696243"/>
          </a:xfrm>
          <a:prstGeom prst="rect">
            <a:avLst/>
          </a:prstGeom>
        </p:spPr>
      </p:pic>
      <p:sp>
        <p:nvSpPr>
          <p:cNvPr id="5" name="TextBox 4">
            <a:extLst>
              <a:ext uri="{FF2B5EF4-FFF2-40B4-BE49-F238E27FC236}">
                <a16:creationId xmlns:a16="http://schemas.microsoft.com/office/drawing/2014/main" id="{487B754E-BFA8-4589-8256-1248095A7A8C}"/>
              </a:ext>
            </a:extLst>
          </p:cNvPr>
          <p:cNvSpPr txBox="1"/>
          <p:nvPr/>
        </p:nvSpPr>
        <p:spPr>
          <a:xfrm>
            <a:off x="8567738" y="2844800"/>
            <a:ext cx="2431627" cy="923330"/>
          </a:xfrm>
          <a:prstGeom prst="rect">
            <a:avLst/>
          </a:prstGeom>
          <a:noFill/>
        </p:spPr>
        <p:txBody>
          <a:bodyPr wrap="square" rtlCol="0">
            <a:spAutoFit/>
          </a:bodyPr>
          <a:lstStyle/>
          <a:p>
            <a:r>
              <a:rPr lang="en-US"/>
              <a:t>The buyer places the order by choosing the payment option (</a:t>
            </a:r>
            <a:r>
              <a:rPr lang="en-US" err="1"/>
              <a:t>CoD</a:t>
            </a:r>
            <a:r>
              <a:rPr lang="en-US"/>
              <a:t>) </a:t>
            </a:r>
            <a:endParaRPr lang="en-IN"/>
          </a:p>
        </p:txBody>
      </p:sp>
    </p:spTree>
    <p:extLst>
      <p:ext uri="{BB962C8B-B14F-4D97-AF65-F5344CB8AC3E}">
        <p14:creationId xmlns:p14="http://schemas.microsoft.com/office/powerpoint/2010/main" val="2030964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 8">
            <a:extLst>
              <a:ext uri="{FF2B5EF4-FFF2-40B4-BE49-F238E27FC236}">
                <a16:creationId xmlns:a16="http://schemas.microsoft.com/office/drawing/2014/main" id="{F619138F-18CB-42BD-AA8F-E3CA621DC4C4}"/>
              </a:ext>
            </a:extLst>
          </p:cNvPr>
          <p:cNvGraphicFramePr/>
          <p:nvPr>
            <p:extLst>
              <p:ext uri="{D42A27DB-BD31-4B8C-83A1-F6EECF244321}">
                <p14:modId xmlns:p14="http://schemas.microsoft.com/office/powerpoint/2010/main" val="1491103202"/>
              </p:ext>
            </p:extLst>
          </p:nvPr>
        </p:nvGraphicFramePr>
        <p:xfrm>
          <a:off x="0" y="0"/>
          <a:ext cx="12192000" cy="4927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EFBB5534-FED5-4151-8FD9-828B459FE059}"/>
              </a:ext>
            </a:extLst>
          </p:cNvPr>
          <p:cNvPicPr>
            <a:picLocks noChangeAspect="1"/>
          </p:cNvPicPr>
          <p:nvPr/>
        </p:nvPicPr>
        <p:blipFill>
          <a:blip r:embed="rId7"/>
          <a:stretch>
            <a:fillRect/>
          </a:stretch>
        </p:blipFill>
        <p:spPr>
          <a:xfrm>
            <a:off x="1191857" y="866420"/>
            <a:ext cx="8344998" cy="5612229"/>
          </a:xfrm>
          <a:prstGeom prst="rect">
            <a:avLst/>
          </a:prstGeom>
        </p:spPr>
      </p:pic>
      <p:sp>
        <p:nvSpPr>
          <p:cNvPr id="6" name="TextBox 5">
            <a:extLst>
              <a:ext uri="{FF2B5EF4-FFF2-40B4-BE49-F238E27FC236}">
                <a16:creationId xmlns:a16="http://schemas.microsoft.com/office/drawing/2014/main" id="{7D006E85-F727-4BCD-8E03-27966080EF5E}"/>
              </a:ext>
            </a:extLst>
          </p:cNvPr>
          <p:cNvSpPr txBox="1"/>
          <p:nvPr/>
        </p:nvSpPr>
        <p:spPr>
          <a:xfrm>
            <a:off x="8737600" y="2160693"/>
            <a:ext cx="2431627" cy="2308324"/>
          </a:xfrm>
          <a:prstGeom prst="rect">
            <a:avLst/>
          </a:prstGeom>
          <a:noFill/>
        </p:spPr>
        <p:txBody>
          <a:bodyPr wrap="square" rtlCol="0">
            <a:spAutoFit/>
          </a:bodyPr>
          <a:lstStyle/>
          <a:p>
            <a:r>
              <a:rPr lang="en-US"/>
              <a:t>The buyer makes the payment (Cash on Delivery) and gets the confirmation</a:t>
            </a:r>
          </a:p>
          <a:p>
            <a:endParaRPr lang="en-US"/>
          </a:p>
          <a:p>
            <a:r>
              <a:rPr lang="en-US"/>
              <a:t>The buyer can also use the support button in case they need any help</a:t>
            </a:r>
            <a:endParaRPr lang="en-IN"/>
          </a:p>
        </p:txBody>
      </p:sp>
    </p:spTree>
    <p:extLst>
      <p:ext uri="{BB962C8B-B14F-4D97-AF65-F5344CB8AC3E}">
        <p14:creationId xmlns:p14="http://schemas.microsoft.com/office/powerpoint/2010/main" val="1069673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5D0A0-D97D-45FF-A8B6-F2A0E37B2707}"/>
              </a:ext>
            </a:extLst>
          </p:cNvPr>
          <p:cNvSpPr>
            <a:spLocks noGrp="1"/>
          </p:cNvSpPr>
          <p:nvPr>
            <p:ph type="title"/>
          </p:nvPr>
        </p:nvSpPr>
        <p:spPr/>
        <p:txBody>
          <a:bodyPr/>
          <a:lstStyle/>
          <a:p>
            <a:r>
              <a:rPr lang="en-US"/>
              <a:t>Request/Response Logs (Proofs)	</a:t>
            </a:r>
            <a:endParaRPr lang="en-IN"/>
          </a:p>
        </p:txBody>
      </p:sp>
      <p:graphicFrame>
        <p:nvGraphicFramePr>
          <p:cNvPr id="17" name="Content Placeholder 2">
            <a:extLst>
              <a:ext uri="{FF2B5EF4-FFF2-40B4-BE49-F238E27FC236}">
                <a16:creationId xmlns:a16="http://schemas.microsoft.com/office/drawing/2014/main" id="{504B3569-4130-47E6-885E-73071F13C340}"/>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1632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 table&#10;&#10;Description automatically generated">
            <a:extLst>
              <a:ext uri="{FF2B5EF4-FFF2-40B4-BE49-F238E27FC236}">
                <a16:creationId xmlns:a16="http://schemas.microsoft.com/office/drawing/2014/main" id="{A3F24BDE-040A-442A-9252-64D4F13576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279" y="846667"/>
            <a:ext cx="11013441" cy="5912399"/>
          </a:xfrm>
          <a:prstGeom prst="rect">
            <a:avLst/>
          </a:prstGeom>
        </p:spPr>
      </p:pic>
      <p:sp>
        <p:nvSpPr>
          <p:cNvPr id="6" name="Rectangle 5">
            <a:extLst>
              <a:ext uri="{FF2B5EF4-FFF2-40B4-BE49-F238E27FC236}">
                <a16:creationId xmlns:a16="http://schemas.microsoft.com/office/drawing/2014/main" id="{47838C13-6E99-437B-83C7-905D818C7291}"/>
              </a:ext>
            </a:extLst>
          </p:cNvPr>
          <p:cNvSpPr/>
          <p:nvPr/>
        </p:nvSpPr>
        <p:spPr>
          <a:xfrm>
            <a:off x="0" y="0"/>
            <a:ext cx="12192000" cy="731520"/>
          </a:xfrm>
          <a:prstGeom prst="rect">
            <a:avLst/>
          </a:prstGeom>
          <a:solidFill>
            <a:schemeClr val="accent5">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Requests with Bing BAP</a:t>
            </a:r>
            <a:endParaRPr lang="en-IN" sz="3200"/>
          </a:p>
        </p:txBody>
      </p:sp>
      <p:sp>
        <p:nvSpPr>
          <p:cNvPr id="9" name="Rectangle 8">
            <a:extLst>
              <a:ext uri="{FF2B5EF4-FFF2-40B4-BE49-F238E27FC236}">
                <a16:creationId xmlns:a16="http://schemas.microsoft.com/office/drawing/2014/main" id="{00C4EB5C-F01C-4AF3-8CB8-C9D70F3CAAC6}"/>
              </a:ext>
            </a:extLst>
          </p:cNvPr>
          <p:cNvSpPr/>
          <p:nvPr/>
        </p:nvSpPr>
        <p:spPr>
          <a:xfrm>
            <a:off x="697653" y="3942080"/>
            <a:ext cx="10776374" cy="169333"/>
          </a:xfrm>
          <a:prstGeom prst="rect">
            <a:avLst/>
          </a:prstGeom>
          <a:noFill/>
          <a:ln w="381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379744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text, application&#10;&#10;Description automatically generated">
            <a:extLst>
              <a:ext uri="{FF2B5EF4-FFF2-40B4-BE49-F238E27FC236}">
                <a16:creationId xmlns:a16="http://schemas.microsoft.com/office/drawing/2014/main" id="{DE5C1509-2C38-47C9-8817-1A80555CC7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67747"/>
            <a:ext cx="12192000" cy="5590253"/>
          </a:xfrm>
          <a:prstGeom prst="rect">
            <a:avLst/>
          </a:prstGeom>
        </p:spPr>
      </p:pic>
      <p:sp>
        <p:nvSpPr>
          <p:cNvPr id="9" name="Rectangle 8">
            <a:extLst>
              <a:ext uri="{FF2B5EF4-FFF2-40B4-BE49-F238E27FC236}">
                <a16:creationId xmlns:a16="http://schemas.microsoft.com/office/drawing/2014/main" id="{48D8DC52-1667-4953-8B64-78D2489A1635}"/>
              </a:ext>
            </a:extLst>
          </p:cNvPr>
          <p:cNvSpPr/>
          <p:nvPr/>
        </p:nvSpPr>
        <p:spPr>
          <a:xfrm>
            <a:off x="0" y="0"/>
            <a:ext cx="12192000" cy="731520"/>
          </a:xfrm>
          <a:prstGeom prst="rect">
            <a:avLst/>
          </a:prstGeom>
          <a:solidFill>
            <a:schemeClr val="accent5">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Search</a:t>
            </a:r>
            <a:endParaRPr lang="en-IN" sz="3600"/>
          </a:p>
        </p:txBody>
      </p:sp>
    </p:spTree>
    <p:extLst>
      <p:ext uri="{BB962C8B-B14F-4D97-AF65-F5344CB8AC3E}">
        <p14:creationId xmlns:p14="http://schemas.microsoft.com/office/powerpoint/2010/main" val="3625726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F0FB9481-ABD9-4F23-8B5C-796D54731A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67258"/>
            <a:ext cx="12192000" cy="5027912"/>
          </a:xfrm>
          <a:prstGeom prst="rect">
            <a:avLst/>
          </a:prstGeom>
        </p:spPr>
      </p:pic>
      <p:sp>
        <p:nvSpPr>
          <p:cNvPr id="5" name="Rectangle 4">
            <a:extLst>
              <a:ext uri="{FF2B5EF4-FFF2-40B4-BE49-F238E27FC236}">
                <a16:creationId xmlns:a16="http://schemas.microsoft.com/office/drawing/2014/main" id="{7B46FC15-0003-43AC-9D66-8CD72D3F6075}"/>
              </a:ext>
            </a:extLst>
          </p:cNvPr>
          <p:cNvSpPr/>
          <p:nvPr/>
        </p:nvSpPr>
        <p:spPr>
          <a:xfrm>
            <a:off x="0" y="0"/>
            <a:ext cx="12192000" cy="731520"/>
          </a:xfrm>
          <a:prstGeom prst="rect">
            <a:avLst/>
          </a:prstGeom>
          <a:solidFill>
            <a:schemeClr val="accent5">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Select</a:t>
            </a:r>
            <a:endParaRPr lang="en-IN" sz="3600"/>
          </a:p>
        </p:txBody>
      </p:sp>
    </p:spTree>
    <p:extLst>
      <p:ext uri="{BB962C8B-B14F-4D97-AF65-F5344CB8AC3E}">
        <p14:creationId xmlns:p14="http://schemas.microsoft.com/office/powerpoint/2010/main" val="2866116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A4FAD6C3-E6DA-4B42-80F2-FB6C9B086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8154"/>
            <a:ext cx="12192000" cy="5015825"/>
          </a:xfrm>
          <a:prstGeom prst="rect">
            <a:avLst/>
          </a:prstGeom>
        </p:spPr>
      </p:pic>
      <p:sp>
        <p:nvSpPr>
          <p:cNvPr id="7" name="Rectangle 6">
            <a:extLst>
              <a:ext uri="{FF2B5EF4-FFF2-40B4-BE49-F238E27FC236}">
                <a16:creationId xmlns:a16="http://schemas.microsoft.com/office/drawing/2014/main" id="{3A026D90-D2F7-453E-91EB-F6334069ABE3}"/>
              </a:ext>
            </a:extLst>
          </p:cNvPr>
          <p:cNvSpPr/>
          <p:nvPr/>
        </p:nvSpPr>
        <p:spPr>
          <a:xfrm>
            <a:off x="0" y="0"/>
            <a:ext cx="12192000" cy="731520"/>
          </a:xfrm>
          <a:prstGeom prst="rect">
            <a:avLst/>
          </a:prstGeom>
          <a:solidFill>
            <a:schemeClr val="accent5">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Init</a:t>
            </a:r>
            <a:endParaRPr lang="en-IN" sz="3600"/>
          </a:p>
        </p:txBody>
      </p:sp>
    </p:spTree>
    <p:extLst>
      <p:ext uri="{BB962C8B-B14F-4D97-AF65-F5344CB8AC3E}">
        <p14:creationId xmlns:p14="http://schemas.microsoft.com/office/powerpoint/2010/main" val="2742313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10;&#10;Description automatically generated with medium confidence">
            <a:extLst>
              <a:ext uri="{FF2B5EF4-FFF2-40B4-BE49-F238E27FC236}">
                <a16:creationId xmlns:a16="http://schemas.microsoft.com/office/drawing/2014/main" id="{1F92BC3D-AB12-49F2-B54D-4012A4A120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06208"/>
            <a:ext cx="12192000" cy="4869565"/>
          </a:xfrm>
          <a:prstGeom prst="rect">
            <a:avLst/>
          </a:prstGeom>
        </p:spPr>
      </p:pic>
      <p:sp>
        <p:nvSpPr>
          <p:cNvPr id="8" name="Rectangle 7">
            <a:extLst>
              <a:ext uri="{FF2B5EF4-FFF2-40B4-BE49-F238E27FC236}">
                <a16:creationId xmlns:a16="http://schemas.microsoft.com/office/drawing/2014/main" id="{2992A0D1-2D73-41F4-A405-D7C9D019A04D}"/>
              </a:ext>
            </a:extLst>
          </p:cNvPr>
          <p:cNvSpPr/>
          <p:nvPr/>
        </p:nvSpPr>
        <p:spPr>
          <a:xfrm>
            <a:off x="0" y="0"/>
            <a:ext cx="12192000" cy="731520"/>
          </a:xfrm>
          <a:prstGeom prst="rect">
            <a:avLst/>
          </a:prstGeom>
          <a:solidFill>
            <a:schemeClr val="accent5">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Confirm</a:t>
            </a:r>
            <a:endParaRPr lang="en-IN" sz="3600"/>
          </a:p>
        </p:txBody>
      </p:sp>
    </p:spTree>
    <p:extLst>
      <p:ext uri="{BB962C8B-B14F-4D97-AF65-F5344CB8AC3E}">
        <p14:creationId xmlns:p14="http://schemas.microsoft.com/office/powerpoint/2010/main" val="252780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596501" y="489508"/>
            <a:ext cx="5754896" cy="1667569"/>
          </a:xfrm>
        </p:spPr>
        <p:txBody>
          <a:bodyPr vert="horz" lIns="91440" tIns="45720" rIns="91440" bIns="45720" rtlCol="0" anchor="b">
            <a:normAutofit/>
          </a:bodyPr>
          <a:lstStyle/>
          <a:p>
            <a:r>
              <a:rPr lang="en-US" sz="4800" b="1" kern="1200">
                <a:solidFill>
                  <a:schemeClr val="tx1"/>
                </a:solidFill>
                <a:latin typeface="+mj-lt"/>
                <a:ea typeface="+mj-ea"/>
                <a:cs typeface="+mj-cs"/>
              </a:rPr>
              <a:t>Contents</a:t>
            </a:r>
          </a:p>
        </p:txBody>
      </p:sp>
      <p:pic>
        <p:nvPicPr>
          <p:cNvPr id="2" name="Picture 1">
            <a:extLst>
              <a:ext uri="{FF2B5EF4-FFF2-40B4-BE49-F238E27FC236}">
                <a16:creationId xmlns:a16="http://schemas.microsoft.com/office/drawing/2014/main" id="{1836AF09-E9A6-4137-AF10-2BC32E8A945A}"/>
              </a:ext>
            </a:extLst>
          </p:cNvPr>
          <p:cNvPicPr>
            <a:picLocks noChangeAspect="1"/>
          </p:cNvPicPr>
          <p:nvPr/>
        </p:nvPicPr>
        <p:blipFill>
          <a:blip r:embed="rId3"/>
          <a:stretch>
            <a:fillRect/>
          </a:stretch>
        </p:blipFill>
        <p:spPr>
          <a:xfrm>
            <a:off x="1068130" y="1977843"/>
            <a:ext cx="3876165" cy="2470618"/>
          </a:xfrm>
          <a:prstGeom prst="rect">
            <a:avLst/>
          </a:prstGeom>
        </p:spPr>
      </p:pic>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5596502" y="2405894"/>
            <a:ext cx="6067178" cy="3564600"/>
          </a:xfrm>
        </p:spPr>
        <p:txBody>
          <a:bodyPr vert="horz" lIns="91440" tIns="45720" rIns="91440" bIns="45720" rtlCol="0" anchor="t">
            <a:normAutofit/>
          </a:bodyPr>
          <a:lstStyle/>
          <a:p>
            <a:pPr indent="-228600">
              <a:buFont typeface="Arial" panose="020B0604020202020204" pitchFamily="34" charset="0"/>
              <a:buChar char="•"/>
            </a:pPr>
            <a:r>
              <a:rPr lang="en-US" sz="2400"/>
              <a:t>Introduction</a:t>
            </a:r>
          </a:p>
          <a:p>
            <a:pPr indent="-228600">
              <a:buFont typeface="Arial" panose="020B0604020202020204" pitchFamily="34" charset="0"/>
              <a:buChar char="•"/>
            </a:pPr>
            <a:r>
              <a:rPr lang="en-US" sz="2400"/>
              <a:t>What have we done?</a:t>
            </a:r>
          </a:p>
          <a:p>
            <a:pPr indent="-228600">
              <a:buFont typeface="Arial" panose="020B0604020202020204" pitchFamily="34" charset="0"/>
              <a:buChar char="•"/>
            </a:pPr>
            <a:r>
              <a:rPr lang="en-US" sz="2400"/>
              <a:t>Prototype</a:t>
            </a:r>
          </a:p>
          <a:p>
            <a:pPr indent="-228600">
              <a:buFont typeface="Arial" panose="020B0604020202020204" pitchFamily="34" charset="0"/>
              <a:buChar char="•"/>
            </a:pPr>
            <a:r>
              <a:rPr lang="en-US" sz="2400">
                <a:cs typeface="Calibri"/>
              </a:rPr>
              <a:t>Logs (Proofs)</a:t>
            </a:r>
          </a:p>
          <a:p>
            <a:pPr indent="-228600">
              <a:buFont typeface="Arial" panose="020B0604020202020204" pitchFamily="34" charset="0"/>
              <a:buChar char="•"/>
            </a:pPr>
            <a:r>
              <a:rPr lang="en-US" sz="2400"/>
              <a:t>Future work</a:t>
            </a:r>
            <a:endParaRPr lang="en-US" sz="2400">
              <a:cs typeface="Calibri"/>
            </a:endParaRPr>
          </a:p>
          <a:p>
            <a:pPr indent="-228600">
              <a:buFont typeface="Arial" panose="020B0604020202020204" pitchFamily="34" charset="0"/>
              <a:buChar char="•"/>
            </a:pPr>
            <a:r>
              <a:rPr lang="en-US" sz="2400"/>
              <a:t>Vote of Thanks</a:t>
            </a:r>
            <a:endParaRPr lang="en-US" sz="2400">
              <a:cs typeface="Calibri"/>
            </a:endParaRPr>
          </a:p>
        </p:txBody>
      </p:sp>
      <p:sp>
        <p:nvSpPr>
          <p:cNvPr id="14" name="Rectangle 13">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056539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 Word&#10;&#10;Description automatically generated">
            <a:extLst>
              <a:ext uri="{FF2B5EF4-FFF2-40B4-BE49-F238E27FC236}">
                <a16:creationId xmlns:a16="http://schemas.microsoft.com/office/drawing/2014/main" id="{C07158C3-32D6-4573-8BC6-B54B03D49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786" y="1697222"/>
            <a:ext cx="11880427" cy="2875172"/>
          </a:xfrm>
          <a:prstGeom prst="rect">
            <a:avLst/>
          </a:prstGeom>
        </p:spPr>
      </p:pic>
      <p:sp>
        <p:nvSpPr>
          <p:cNvPr id="7" name="Rectangle 6">
            <a:extLst>
              <a:ext uri="{FF2B5EF4-FFF2-40B4-BE49-F238E27FC236}">
                <a16:creationId xmlns:a16="http://schemas.microsoft.com/office/drawing/2014/main" id="{17D5499A-D000-49CC-B078-E0B8AE3864F2}"/>
              </a:ext>
            </a:extLst>
          </p:cNvPr>
          <p:cNvSpPr/>
          <p:nvPr/>
        </p:nvSpPr>
        <p:spPr>
          <a:xfrm>
            <a:off x="0" y="0"/>
            <a:ext cx="12192000" cy="731520"/>
          </a:xfrm>
          <a:prstGeom prst="rect">
            <a:avLst/>
          </a:prstGeom>
          <a:solidFill>
            <a:schemeClr val="accent5">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Support</a:t>
            </a:r>
            <a:endParaRPr lang="en-IN" sz="3600"/>
          </a:p>
        </p:txBody>
      </p:sp>
    </p:spTree>
    <p:extLst>
      <p:ext uri="{BB962C8B-B14F-4D97-AF65-F5344CB8AC3E}">
        <p14:creationId xmlns:p14="http://schemas.microsoft.com/office/powerpoint/2010/main" val="1604136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ape&#10;&#10;Description automatically generated">
            <a:extLst>
              <a:ext uri="{FF2B5EF4-FFF2-40B4-BE49-F238E27FC236}">
                <a16:creationId xmlns:a16="http://schemas.microsoft.com/office/drawing/2014/main" id="{A93A4B8E-39DF-CE4B-8D36-1AF2A0DD442F}"/>
              </a:ext>
            </a:extLst>
          </p:cNvPr>
          <p:cNvPicPr>
            <a:picLocks noChangeAspect="1"/>
          </p:cNvPicPr>
          <p:nvPr/>
        </p:nvPicPr>
        <p:blipFill>
          <a:blip r:embed="rId3" cstate="print">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100000">
                <a:srgbClr val="030718">
                  <a:alpha val="0"/>
                </a:srgbClr>
              </a:gs>
              <a:gs pos="0">
                <a:srgbClr val="030718"/>
              </a:gs>
            </a:gsLst>
            <a:lin ang="0" scaled="0"/>
          </a:gradFill>
          <a:ln w="9525" cap="flat" cmpd="sng" algn="ctr">
            <a:gradFill>
              <a:gsLst>
                <a:gs pos="100000">
                  <a:srgbClr val="243A7F">
                    <a:alpha val="0"/>
                  </a:srgbClr>
                </a:gs>
                <a:gs pos="0">
                  <a:srgbClr val="36A4DC">
                    <a:alpha val="20000"/>
                  </a:srgbClr>
                </a:gs>
              </a:gsLst>
              <a:lin ang="0" scaled="0"/>
            </a:gradFill>
            <a:prstDash val="solid"/>
            <a:miter lim="800000"/>
          </a:ln>
          <a:effectLst/>
        </p:spPr>
      </p:pic>
      <p:sp>
        <p:nvSpPr>
          <p:cNvPr id="36" name="Rounded Rectangle 35">
            <a:extLst>
              <a:ext uri="{FF2B5EF4-FFF2-40B4-BE49-F238E27FC236}">
                <a16:creationId xmlns:a16="http://schemas.microsoft.com/office/drawing/2014/main" id="{E599C893-9F81-4542-83E7-EB889A3F15E1}"/>
              </a:ext>
            </a:extLst>
          </p:cNvPr>
          <p:cNvSpPr/>
          <p:nvPr/>
        </p:nvSpPr>
        <p:spPr>
          <a:xfrm>
            <a:off x="532543" y="2377333"/>
            <a:ext cx="7707260" cy="1203053"/>
          </a:xfrm>
          <a:prstGeom prst="roundRect">
            <a:avLst>
              <a:gd name="adj" fmla="val 11476"/>
            </a:avLst>
          </a:prstGeom>
          <a:gradFill>
            <a:gsLst>
              <a:gs pos="100000">
                <a:srgbClr val="030718">
                  <a:alpha val="0"/>
                </a:srgbClr>
              </a:gs>
              <a:gs pos="0">
                <a:srgbClr val="010E2F"/>
              </a:gs>
            </a:gsLst>
            <a:lin ang="0" scaled="0"/>
          </a:gradFill>
          <a:ln w="9525" cap="flat" cmpd="sng" algn="ctr">
            <a:gradFill>
              <a:gsLst>
                <a:gs pos="100000">
                  <a:srgbClr val="243A7F">
                    <a:alpha val="0"/>
                  </a:srgbClr>
                </a:gs>
                <a:gs pos="0">
                  <a:srgbClr val="36A4DC">
                    <a:alpha val="20000"/>
                  </a:srgbClr>
                </a:gs>
              </a:gsLst>
              <a:lin ang="0" scaled="0"/>
            </a:gra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5" name="Group 4" hidden="1">
            <a:extLst>
              <a:ext uri="{FF2B5EF4-FFF2-40B4-BE49-F238E27FC236}">
                <a16:creationId xmlns:a16="http://schemas.microsoft.com/office/drawing/2014/main" id="{EE5C98E6-CCFA-3B47-B295-7314AE7D9336}"/>
              </a:ext>
            </a:extLst>
          </p:cNvPr>
          <p:cNvGrpSpPr/>
          <p:nvPr/>
        </p:nvGrpSpPr>
        <p:grpSpPr>
          <a:xfrm>
            <a:off x="9468511" y="-657811"/>
            <a:ext cx="3022096" cy="8092747"/>
            <a:chOff x="8963362" y="-594013"/>
            <a:chExt cx="3022096" cy="8092747"/>
          </a:xfrm>
        </p:grpSpPr>
        <p:sp>
          <p:nvSpPr>
            <p:cNvPr id="4" name="TextBox 3">
              <a:extLst>
                <a:ext uri="{FF2B5EF4-FFF2-40B4-BE49-F238E27FC236}">
                  <a16:creationId xmlns:a16="http://schemas.microsoft.com/office/drawing/2014/main" id="{DD5ECF1E-DF96-BB42-A0F8-B7CF1EA56E1A}"/>
                </a:ext>
              </a:extLst>
            </p:cNvPr>
            <p:cNvSpPr txBox="1"/>
            <p:nvPr/>
          </p:nvSpPr>
          <p:spPr>
            <a:xfrm>
              <a:off x="9859273" y="-594013"/>
              <a:ext cx="1680268" cy="2554545"/>
            </a:xfrm>
            <a:prstGeom prst="rect">
              <a:avLst/>
            </a:prstGeom>
            <a:noFill/>
          </p:spPr>
          <p:txBody>
            <a:bodyPr wrap="none" rtlCol="0">
              <a:spAutoFit/>
            </a:bodyPr>
            <a:lstStyle>
              <a:defPPr>
                <a:defRPr lang="en-US"/>
              </a:defPPr>
              <a:lvl1pPr>
                <a:defRPr sz="16000" b="1">
                  <a:gradFill>
                    <a:gsLst>
                      <a:gs pos="0">
                        <a:schemeClr val="accent1">
                          <a:lumMod val="5000"/>
                          <a:lumOff val="95000"/>
                          <a:alpha val="60000"/>
                        </a:schemeClr>
                      </a:gs>
                      <a:gs pos="74000">
                        <a:schemeClr val="accent3">
                          <a:lumMod val="20000"/>
                          <a:lumOff val="80000"/>
                          <a:alpha val="70000"/>
                        </a:schemeClr>
                      </a:gs>
                      <a:gs pos="100000">
                        <a:schemeClr val="accent6">
                          <a:lumMod val="20000"/>
                          <a:lumOff val="80000"/>
                          <a:alpha val="8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0" b="1" i="0" u="none" strike="noStrike" kern="1200" cap="none" spc="0" normalizeH="0" baseline="0" noProof="0">
                  <a:ln>
                    <a:noFill/>
                  </a:ln>
                  <a:gradFill>
                    <a:gsLst>
                      <a:gs pos="0">
                        <a:srgbClr val="4472C4">
                          <a:lumMod val="5000"/>
                          <a:lumOff val="95000"/>
                          <a:alpha val="60000"/>
                        </a:srgbClr>
                      </a:gs>
                      <a:gs pos="74000">
                        <a:srgbClr val="A5A5A5">
                          <a:lumMod val="20000"/>
                          <a:lumOff val="80000"/>
                          <a:alpha val="70000"/>
                        </a:srgbClr>
                      </a:gs>
                      <a:gs pos="100000">
                        <a:srgbClr val="70AD47">
                          <a:lumMod val="20000"/>
                          <a:lumOff val="80000"/>
                          <a:alpha val="80000"/>
                        </a:srgbClr>
                      </a:gs>
                    </a:gsLst>
                    <a:lin ang="5400000" scaled="1"/>
                  </a:gradFill>
                  <a:effectLst/>
                  <a:uLnTx/>
                  <a:uFillTx/>
                  <a:latin typeface="Segoe UI" panose="020B0502040204020203" pitchFamily="34" charset="0"/>
                  <a:ea typeface="+mn-ea"/>
                  <a:cs typeface="Segoe UI" panose="020B0502040204020203" pitchFamily="34" charset="0"/>
                </a:rPr>
                <a:t>A</a:t>
              </a:r>
            </a:p>
          </p:txBody>
        </p:sp>
        <p:sp>
          <p:nvSpPr>
            <p:cNvPr id="6" name="TextBox 5">
              <a:extLst>
                <a:ext uri="{FF2B5EF4-FFF2-40B4-BE49-F238E27FC236}">
                  <a16:creationId xmlns:a16="http://schemas.microsoft.com/office/drawing/2014/main" id="{0B685F52-C7BA-FE49-A09B-0F987BA4A18F}"/>
                </a:ext>
              </a:extLst>
            </p:cNvPr>
            <p:cNvSpPr txBox="1"/>
            <p:nvPr/>
          </p:nvSpPr>
          <p:spPr>
            <a:xfrm>
              <a:off x="10342059" y="584404"/>
              <a:ext cx="1643399" cy="25545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0" b="1" i="0" u="none" strike="noStrike" kern="1200" cap="none" spc="0" normalizeH="0" baseline="0" noProof="0">
                  <a:ln>
                    <a:noFill/>
                  </a:ln>
                  <a:gradFill>
                    <a:gsLst>
                      <a:gs pos="0">
                        <a:srgbClr val="4472C4">
                          <a:lumMod val="5000"/>
                          <a:lumOff val="95000"/>
                          <a:alpha val="60000"/>
                        </a:srgbClr>
                      </a:gs>
                      <a:gs pos="74000">
                        <a:srgbClr val="A5A5A5">
                          <a:lumMod val="20000"/>
                          <a:lumOff val="80000"/>
                          <a:alpha val="70000"/>
                        </a:srgbClr>
                      </a:gs>
                      <a:gs pos="100000">
                        <a:srgbClr val="70AD47">
                          <a:lumMod val="20000"/>
                          <a:lumOff val="80000"/>
                          <a:alpha val="80000"/>
                        </a:srgbClr>
                      </a:gs>
                    </a:gsLst>
                    <a:lin ang="5400000" scaled="1"/>
                  </a:gradFill>
                  <a:effectLst/>
                  <a:uLnTx/>
                  <a:uFillTx/>
                  <a:latin typeface="Segoe UI" panose="020B0502040204020203" pitchFamily="34" charset="0"/>
                  <a:ea typeface="+mn-ea"/>
                  <a:cs typeface="Segoe UI" panose="020B0502040204020203" pitchFamily="34" charset="0"/>
                </a:rPr>
                <a:t>G</a:t>
              </a:r>
            </a:p>
          </p:txBody>
        </p:sp>
        <p:sp>
          <p:nvSpPr>
            <p:cNvPr id="8" name="TextBox 7">
              <a:extLst>
                <a:ext uri="{FF2B5EF4-FFF2-40B4-BE49-F238E27FC236}">
                  <a16:creationId xmlns:a16="http://schemas.microsoft.com/office/drawing/2014/main" id="{48B0D51D-6E2A-2D44-8E3B-89A1B8409939}"/>
                </a:ext>
              </a:extLst>
            </p:cNvPr>
            <p:cNvSpPr txBox="1"/>
            <p:nvPr/>
          </p:nvSpPr>
          <p:spPr>
            <a:xfrm>
              <a:off x="9935852" y="1686130"/>
              <a:ext cx="1276311" cy="2554545"/>
            </a:xfrm>
            <a:prstGeom prst="rect">
              <a:avLst/>
            </a:prstGeom>
            <a:noFill/>
          </p:spPr>
          <p:txBody>
            <a:bodyPr wrap="none" rtlCol="0">
              <a:spAutoFit/>
            </a:bodyPr>
            <a:lstStyle>
              <a:defPPr>
                <a:defRPr lang="en-US"/>
              </a:defPPr>
              <a:lvl1pPr>
                <a:defRPr sz="16000" b="1">
                  <a:gradFill>
                    <a:gsLst>
                      <a:gs pos="0">
                        <a:schemeClr val="accent1">
                          <a:lumMod val="5000"/>
                          <a:lumOff val="95000"/>
                          <a:alpha val="60000"/>
                        </a:schemeClr>
                      </a:gs>
                      <a:gs pos="74000">
                        <a:schemeClr val="accent3">
                          <a:lumMod val="20000"/>
                          <a:lumOff val="80000"/>
                          <a:alpha val="70000"/>
                        </a:schemeClr>
                      </a:gs>
                      <a:gs pos="100000">
                        <a:schemeClr val="accent6">
                          <a:lumMod val="20000"/>
                          <a:lumOff val="80000"/>
                          <a:alpha val="8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0" b="1" i="0" u="none" strike="noStrike" kern="1200" cap="none" spc="0" normalizeH="0" baseline="0" noProof="0">
                  <a:ln>
                    <a:noFill/>
                  </a:ln>
                  <a:gradFill>
                    <a:gsLst>
                      <a:gs pos="0">
                        <a:srgbClr val="4472C4">
                          <a:lumMod val="5000"/>
                          <a:lumOff val="95000"/>
                          <a:alpha val="60000"/>
                        </a:srgbClr>
                      </a:gs>
                      <a:gs pos="74000">
                        <a:srgbClr val="A5A5A5">
                          <a:lumMod val="20000"/>
                          <a:lumOff val="80000"/>
                          <a:alpha val="70000"/>
                        </a:srgbClr>
                      </a:gs>
                      <a:gs pos="100000">
                        <a:srgbClr val="70AD47">
                          <a:lumMod val="20000"/>
                          <a:lumOff val="80000"/>
                          <a:alpha val="80000"/>
                        </a:srgbClr>
                      </a:gs>
                    </a:gsLst>
                    <a:lin ang="5400000" scaled="1"/>
                  </a:gradFill>
                  <a:effectLst/>
                  <a:uLnTx/>
                  <a:uFillTx/>
                  <a:latin typeface="Segoe UI" panose="020B0502040204020203" pitchFamily="34" charset="0"/>
                  <a:ea typeface="+mn-ea"/>
                  <a:cs typeface="Segoe UI" panose="020B0502040204020203" pitchFamily="34" charset="0"/>
                </a:rPr>
                <a:t>E</a:t>
              </a:r>
            </a:p>
          </p:txBody>
        </p:sp>
        <p:sp>
          <p:nvSpPr>
            <p:cNvPr id="9" name="TextBox 8">
              <a:extLst>
                <a:ext uri="{FF2B5EF4-FFF2-40B4-BE49-F238E27FC236}">
                  <a16:creationId xmlns:a16="http://schemas.microsoft.com/office/drawing/2014/main" id="{F181AABE-B3FB-9347-9872-3F3759C752A8}"/>
                </a:ext>
              </a:extLst>
            </p:cNvPr>
            <p:cNvSpPr txBox="1"/>
            <p:nvPr/>
          </p:nvSpPr>
          <p:spPr>
            <a:xfrm>
              <a:off x="8963362" y="2827868"/>
              <a:ext cx="1805302" cy="2554545"/>
            </a:xfrm>
            <a:prstGeom prst="rect">
              <a:avLst/>
            </a:prstGeom>
            <a:noFill/>
          </p:spPr>
          <p:txBody>
            <a:bodyPr wrap="none" rtlCol="0">
              <a:spAutoFit/>
            </a:bodyPr>
            <a:lstStyle>
              <a:defPPr>
                <a:defRPr lang="en-US"/>
              </a:defPPr>
              <a:lvl1pPr>
                <a:defRPr sz="16000" b="1">
                  <a:gradFill>
                    <a:gsLst>
                      <a:gs pos="0">
                        <a:schemeClr val="accent1">
                          <a:lumMod val="5000"/>
                          <a:lumOff val="95000"/>
                          <a:alpha val="60000"/>
                        </a:schemeClr>
                      </a:gs>
                      <a:gs pos="74000">
                        <a:schemeClr val="accent3">
                          <a:lumMod val="20000"/>
                          <a:lumOff val="80000"/>
                          <a:alpha val="70000"/>
                        </a:schemeClr>
                      </a:gs>
                      <a:gs pos="100000">
                        <a:schemeClr val="accent6">
                          <a:lumMod val="20000"/>
                          <a:lumOff val="80000"/>
                          <a:alpha val="8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0" b="1" i="0" u="none" strike="noStrike" kern="1200" cap="none" spc="0" normalizeH="0" baseline="0" noProof="0">
                  <a:ln>
                    <a:noFill/>
                  </a:ln>
                  <a:gradFill>
                    <a:gsLst>
                      <a:gs pos="0">
                        <a:srgbClr val="4472C4">
                          <a:lumMod val="5000"/>
                          <a:lumOff val="95000"/>
                          <a:alpha val="60000"/>
                        </a:srgbClr>
                      </a:gs>
                      <a:gs pos="74000">
                        <a:srgbClr val="A5A5A5">
                          <a:lumMod val="20000"/>
                          <a:lumOff val="80000"/>
                          <a:alpha val="70000"/>
                        </a:srgbClr>
                      </a:gs>
                      <a:gs pos="100000">
                        <a:srgbClr val="70AD47">
                          <a:lumMod val="20000"/>
                          <a:lumOff val="80000"/>
                          <a:alpha val="80000"/>
                        </a:srgbClr>
                      </a:gs>
                    </a:gsLst>
                    <a:lin ang="5400000" scaled="1"/>
                  </a:gradFill>
                  <a:effectLst/>
                  <a:uLnTx/>
                  <a:uFillTx/>
                  <a:latin typeface="Segoe UI" panose="020B0502040204020203" pitchFamily="34" charset="0"/>
                  <a:ea typeface="+mn-ea"/>
                  <a:cs typeface="Segoe UI" panose="020B0502040204020203" pitchFamily="34" charset="0"/>
                </a:rPr>
                <a:t>N</a:t>
              </a:r>
            </a:p>
          </p:txBody>
        </p:sp>
        <p:sp>
          <p:nvSpPr>
            <p:cNvPr id="10" name="TextBox 9">
              <a:extLst>
                <a:ext uri="{FF2B5EF4-FFF2-40B4-BE49-F238E27FC236}">
                  <a16:creationId xmlns:a16="http://schemas.microsoft.com/office/drawing/2014/main" id="{F603DDAD-E54F-D240-9002-F058D627C314}"/>
                </a:ext>
              </a:extLst>
            </p:cNvPr>
            <p:cNvSpPr txBox="1"/>
            <p:nvPr/>
          </p:nvSpPr>
          <p:spPr>
            <a:xfrm>
              <a:off x="9938669" y="3786689"/>
              <a:ext cx="1697901" cy="2554545"/>
            </a:xfrm>
            <a:prstGeom prst="rect">
              <a:avLst/>
            </a:prstGeom>
            <a:noFill/>
          </p:spPr>
          <p:txBody>
            <a:bodyPr wrap="none" rtlCol="0">
              <a:spAutoFit/>
            </a:bodyPr>
            <a:lstStyle>
              <a:defPPr>
                <a:defRPr lang="en-US"/>
              </a:defPPr>
              <a:lvl1pPr>
                <a:defRPr sz="16000" b="1">
                  <a:gradFill>
                    <a:gsLst>
                      <a:gs pos="0">
                        <a:schemeClr val="accent1">
                          <a:lumMod val="5000"/>
                          <a:lumOff val="95000"/>
                          <a:alpha val="60000"/>
                        </a:schemeClr>
                      </a:gs>
                      <a:gs pos="74000">
                        <a:schemeClr val="accent3">
                          <a:lumMod val="20000"/>
                          <a:lumOff val="80000"/>
                          <a:alpha val="70000"/>
                        </a:schemeClr>
                      </a:gs>
                      <a:gs pos="100000">
                        <a:schemeClr val="accent6">
                          <a:lumMod val="20000"/>
                          <a:lumOff val="80000"/>
                          <a:alpha val="8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0" b="1" i="0" u="none" strike="noStrike" kern="1200" cap="none" spc="0" normalizeH="0" baseline="0" noProof="0">
                  <a:ln>
                    <a:noFill/>
                  </a:ln>
                  <a:gradFill>
                    <a:gsLst>
                      <a:gs pos="0">
                        <a:srgbClr val="4472C4">
                          <a:lumMod val="5000"/>
                          <a:lumOff val="95000"/>
                          <a:alpha val="60000"/>
                        </a:srgbClr>
                      </a:gs>
                      <a:gs pos="74000">
                        <a:srgbClr val="A5A5A5">
                          <a:lumMod val="20000"/>
                          <a:lumOff val="80000"/>
                          <a:alpha val="70000"/>
                        </a:srgbClr>
                      </a:gs>
                      <a:gs pos="100000">
                        <a:srgbClr val="70AD47">
                          <a:lumMod val="20000"/>
                          <a:lumOff val="80000"/>
                          <a:alpha val="80000"/>
                        </a:srgbClr>
                      </a:gs>
                    </a:gsLst>
                    <a:lin ang="5400000" scaled="1"/>
                  </a:gradFill>
                  <a:effectLst/>
                  <a:uLnTx/>
                  <a:uFillTx/>
                  <a:latin typeface="Segoe UI" panose="020B0502040204020203" pitchFamily="34" charset="0"/>
                  <a:ea typeface="+mn-ea"/>
                  <a:cs typeface="Segoe UI" panose="020B0502040204020203" pitchFamily="34" charset="0"/>
                </a:rPr>
                <a:t>D</a:t>
              </a:r>
            </a:p>
          </p:txBody>
        </p:sp>
        <p:sp>
          <p:nvSpPr>
            <p:cNvPr id="11" name="TextBox 10">
              <a:extLst>
                <a:ext uri="{FF2B5EF4-FFF2-40B4-BE49-F238E27FC236}">
                  <a16:creationId xmlns:a16="http://schemas.microsoft.com/office/drawing/2014/main" id="{9EF35632-5343-F24D-986B-2428705E0FB0}"/>
                </a:ext>
              </a:extLst>
            </p:cNvPr>
            <p:cNvSpPr txBox="1"/>
            <p:nvPr/>
          </p:nvSpPr>
          <p:spPr>
            <a:xfrm>
              <a:off x="9857221" y="4944189"/>
              <a:ext cx="1680268" cy="2554545"/>
            </a:xfrm>
            <a:prstGeom prst="rect">
              <a:avLst/>
            </a:prstGeom>
            <a:noFill/>
          </p:spPr>
          <p:txBody>
            <a:bodyPr wrap="none" rtlCol="0">
              <a:spAutoFit/>
            </a:bodyPr>
            <a:lstStyle>
              <a:defPPr>
                <a:defRPr lang="en-US"/>
              </a:defPPr>
              <a:lvl1pPr>
                <a:defRPr sz="16000" b="1">
                  <a:gradFill>
                    <a:gsLst>
                      <a:gs pos="0">
                        <a:schemeClr val="accent1">
                          <a:lumMod val="5000"/>
                          <a:lumOff val="95000"/>
                          <a:alpha val="60000"/>
                        </a:schemeClr>
                      </a:gs>
                      <a:gs pos="74000">
                        <a:schemeClr val="accent3">
                          <a:lumMod val="20000"/>
                          <a:lumOff val="80000"/>
                          <a:alpha val="70000"/>
                        </a:schemeClr>
                      </a:gs>
                      <a:gs pos="100000">
                        <a:schemeClr val="accent6">
                          <a:lumMod val="20000"/>
                          <a:lumOff val="80000"/>
                          <a:alpha val="8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0" b="1" i="0" u="none" strike="noStrike" kern="1200" cap="none" spc="0" normalizeH="0" baseline="0" noProof="0">
                  <a:ln>
                    <a:noFill/>
                  </a:ln>
                  <a:gradFill>
                    <a:gsLst>
                      <a:gs pos="0">
                        <a:srgbClr val="4472C4">
                          <a:lumMod val="5000"/>
                          <a:lumOff val="95000"/>
                          <a:alpha val="60000"/>
                        </a:srgbClr>
                      </a:gs>
                      <a:gs pos="74000">
                        <a:srgbClr val="A5A5A5">
                          <a:lumMod val="20000"/>
                          <a:lumOff val="80000"/>
                          <a:alpha val="70000"/>
                        </a:srgbClr>
                      </a:gs>
                      <a:gs pos="100000">
                        <a:srgbClr val="70AD47">
                          <a:lumMod val="20000"/>
                          <a:lumOff val="80000"/>
                          <a:alpha val="80000"/>
                        </a:srgbClr>
                      </a:gs>
                    </a:gsLst>
                    <a:lin ang="5400000" scaled="1"/>
                  </a:gradFill>
                  <a:effectLst/>
                  <a:uLnTx/>
                  <a:uFillTx/>
                  <a:latin typeface="Segoe UI" panose="020B0502040204020203" pitchFamily="34" charset="0"/>
                  <a:ea typeface="+mn-ea"/>
                  <a:cs typeface="Segoe UI" panose="020B0502040204020203" pitchFamily="34" charset="0"/>
                </a:rPr>
                <a:t>A</a:t>
              </a:r>
            </a:p>
          </p:txBody>
        </p:sp>
      </p:grpSp>
      <p:sp>
        <p:nvSpPr>
          <p:cNvPr id="34" name="Rounded Rectangle 33">
            <a:extLst>
              <a:ext uri="{FF2B5EF4-FFF2-40B4-BE49-F238E27FC236}">
                <a16:creationId xmlns:a16="http://schemas.microsoft.com/office/drawing/2014/main" id="{483EDF8A-EE2B-5F44-ACD5-ADB5E51160B6}"/>
              </a:ext>
            </a:extLst>
          </p:cNvPr>
          <p:cNvSpPr/>
          <p:nvPr/>
        </p:nvSpPr>
        <p:spPr>
          <a:xfrm>
            <a:off x="523799" y="1570732"/>
            <a:ext cx="7707260" cy="769441"/>
          </a:xfrm>
          <a:prstGeom prst="roundRect">
            <a:avLst>
              <a:gd name="adj" fmla="val 13034"/>
            </a:avLst>
          </a:prstGeom>
          <a:gradFill>
            <a:gsLst>
              <a:gs pos="100000">
                <a:srgbClr val="030718">
                  <a:alpha val="0"/>
                </a:srgbClr>
              </a:gs>
              <a:gs pos="0">
                <a:srgbClr val="010E2F"/>
              </a:gs>
            </a:gsLst>
            <a:lin ang="0" scaled="0"/>
          </a:gradFill>
          <a:ln w="9525" cap="flat" cmpd="sng" algn="ctr">
            <a:gradFill>
              <a:gsLst>
                <a:gs pos="100000">
                  <a:srgbClr val="243A7F">
                    <a:alpha val="0"/>
                  </a:srgbClr>
                </a:gs>
                <a:gs pos="0">
                  <a:srgbClr val="36A4DC">
                    <a:alpha val="20000"/>
                  </a:srgbClr>
                </a:gs>
              </a:gsLst>
              <a:lin ang="0" scaled="0"/>
            </a:gra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5" name="TextBox 34">
            <a:extLst>
              <a:ext uri="{FF2B5EF4-FFF2-40B4-BE49-F238E27FC236}">
                <a16:creationId xmlns:a16="http://schemas.microsoft.com/office/drawing/2014/main" id="{E38FCF85-F7E8-2442-9C25-96D6BF4CB5A0}"/>
              </a:ext>
            </a:extLst>
          </p:cNvPr>
          <p:cNvSpPr txBox="1"/>
          <p:nvPr/>
        </p:nvSpPr>
        <p:spPr>
          <a:xfrm>
            <a:off x="849429" y="1661529"/>
            <a:ext cx="7006486" cy="453183"/>
          </a:xfrm>
          <a:prstGeom prst="rect">
            <a:avLst/>
          </a:prstGeom>
          <a:noFill/>
        </p:spPr>
        <p:txBody>
          <a:bodyPr wrap="square" lIns="72000" tIns="72000" rIns="72000" bIns="72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Century Gothic" panose="020B0502020202020204" pitchFamily="34" charset="0"/>
                <a:ea typeface="+mn-ea"/>
                <a:cs typeface="+mn-cs"/>
              </a:rPr>
              <a:t>Integrate with payments and logistics providers</a:t>
            </a:r>
          </a:p>
        </p:txBody>
      </p:sp>
      <p:sp>
        <p:nvSpPr>
          <p:cNvPr id="39" name="Rounded Rectangle 38">
            <a:extLst>
              <a:ext uri="{FF2B5EF4-FFF2-40B4-BE49-F238E27FC236}">
                <a16:creationId xmlns:a16="http://schemas.microsoft.com/office/drawing/2014/main" id="{2CC2EF80-BBFC-A944-A1CC-75F7EBF6DB51}"/>
              </a:ext>
            </a:extLst>
          </p:cNvPr>
          <p:cNvSpPr/>
          <p:nvPr/>
        </p:nvSpPr>
        <p:spPr>
          <a:xfrm>
            <a:off x="555016" y="3816778"/>
            <a:ext cx="7707260" cy="1040254"/>
          </a:xfrm>
          <a:prstGeom prst="roundRect">
            <a:avLst>
              <a:gd name="adj" fmla="val 11483"/>
            </a:avLst>
          </a:prstGeom>
          <a:gradFill>
            <a:gsLst>
              <a:gs pos="100000">
                <a:srgbClr val="030718">
                  <a:alpha val="0"/>
                </a:srgbClr>
              </a:gs>
              <a:gs pos="0">
                <a:srgbClr val="010E2F"/>
              </a:gs>
            </a:gsLst>
            <a:lin ang="0" scaled="0"/>
          </a:gradFill>
          <a:ln w="9525" cap="flat" cmpd="sng" algn="ctr">
            <a:gradFill>
              <a:gsLst>
                <a:gs pos="100000">
                  <a:srgbClr val="243A7F">
                    <a:alpha val="0"/>
                  </a:srgbClr>
                </a:gs>
                <a:gs pos="0">
                  <a:srgbClr val="36A4DC">
                    <a:alpha val="20000"/>
                  </a:srgbClr>
                </a:gs>
              </a:gsLst>
              <a:lin ang="0" scaled="0"/>
            </a:gra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1" name="TextBox 30">
            <a:extLst>
              <a:ext uri="{FF2B5EF4-FFF2-40B4-BE49-F238E27FC236}">
                <a16:creationId xmlns:a16="http://schemas.microsoft.com/office/drawing/2014/main" id="{03BF667A-7D32-764C-A3D0-2ED4F84F4E9E}"/>
              </a:ext>
            </a:extLst>
          </p:cNvPr>
          <p:cNvSpPr txBox="1"/>
          <p:nvPr/>
        </p:nvSpPr>
        <p:spPr>
          <a:xfrm>
            <a:off x="431980" y="370097"/>
            <a:ext cx="8362770" cy="769441"/>
          </a:xfrm>
          <a:prstGeom prst="rect">
            <a:avLst/>
          </a:prstGeom>
          <a:noFill/>
        </p:spPr>
        <p:txBody>
          <a:bodyPr wrap="square">
            <a:spAutoFit/>
          </a:bodyPr>
          <a:lstStyle>
            <a:defPPr>
              <a:defRPr lang="en-US"/>
            </a:defPPr>
            <a:lvl1pPr>
              <a:defRPr sz="2400">
                <a:gradFill>
                  <a:gsLst>
                    <a:gs pos="51000">
                      <a:srgbClr val="F34E1A"/>
                    </a:gs>
                    <a:gs pos="0">
                      <a:srgbClr val="5144DA"/>
                    </a:gs>
                    <a:gs pos="100000">
                      <a:srgbClr val="753C97"/>
                    </a:gs>
                  </a:gsLst>
                  <a:lin ang="0" scaled="1"/>
                </a:gradFill>
                <a:latin typeface="Segoe UI Semilight" panose="020B0402040204020203" pitchFamily="34" charset="0"/>
                <a:cs typeface="Segoe UI Semilight" panose="020B04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white"/>
                </a:solidFill>
                <a:effectLst>
                  <a:outerShdw blurRad="76200" sx="103000" sy="103000" algn="ctr" rotWithShape="0">
                    <a:prstClr val="black">
                      <a:alpha val="40000"/>
                    </a:prstClr>
                  </a:outerShdw>
                </a:effectLst>
                <a:uLnTx/>
                <a:uFillTx/>
                <a:latin typeface="Century Gothic" panose="020B0502020202020204" pitchFamily="34" charset="0"/>
                <a:ea typeface="+mn-ea"/>
                <a:cs typeface="Segoe UI Semilight" panose="020B0402040204020203" pitchFamily="34" charset="0"/>
              </a:rPr>
              <a:t>Future Work</a:t>
            </a:r>
            <a:endParaRPr kumimoji="0" lang="en-US" sz="4400" b="1" i="0" u="none" strike="noStrike" kern="1200" cap="none" spc="0" normalizeH="0" baseline="0" noProof="0">
              <a:ln>
                <a:noFill/>
              </a:ln>
              <a:solidFill>
                <a:prstClr val="white"/>
              </a:solidFill>
              <a:effectLst>
                <a:outerShdw blurRad="76200" sx="103000" sy="103000" algn="ctr" rotWithShape="0">
                  <a:prstClr val="black">
                    <a:alpha val="40000"/>
                  </a:prstClr>
                </a:outerShdw>
              </a:effectLst>
              <a:uLnTx/>
              <a:uFillTx/>
              <a:latin typeface="Century Gothic" panose="020B0502020202020204" pitchFamily="34" charset="0"/>
              <a:ea typeface="+mn-ea"/>
              <a:cs typeface="Segoe UI Light" panose="020B0502040204020203" pitchFamily="34" charset="0"/>
            </a:endParaRPr>
          </a:p>
        </p:txBody>
      </p:sp>
      <p:pic>
        <p:nvPicPr>
          <p:cNvPr id="22" name="Picture 21">
            <a:extLst>
              <a:ext uri="{FF2B5EF4-FFF2-40B4-BE49-F238E27FC236}">
                <a16:creationId xmlns:a16="http://schemas.microsoft.com/office/drawing/2014/main" id="{BB44FAA8-7426-FD42-88D2-33FD57F7654E}"/>
              </a:ext>
              <a:ext uri="{C183D7F6-B498-43B3-948B-1728B52AA6E4}">
                <adec:decorative xmlns:adec="http://schemas.microsoft.com/office/drawing/2017/decorative" val="1"/>
              </a:ext>
            </a:extLst>
          </p:cNvPr>
          <p:cNvPicPr>
            <a:picLocks noChangeAspect="1"/>
          </p:cNvPicPr>
          <p:nvPr/>
        </p:nvPicPr>
        <p:blipFill rotWithShape="1">
          <a:blip r:embed="rId4">
            <a:alphaModFix amt="75000"/>
            <a:extLst>
              <a:ext uri="{BEBA8EAE-BF5A-486C-A8C5-ECC9F3942E4B}">
                <a14:imgProps xmlns:a14="http://schemas.microsoft.com/office/drawing/2010/main">
                  <a14:imgLayer r:embed="rId5">
                    <a14:imgEffect>
                      <a14:sharpenSoften amount="-69000"/>
                    </a14:imgEffect>
                  </a14:imgLayer>
                </a14:imgProps>
              </a:ext>
            </a:extLst>
          </a:blip>
          <a:srcRect l="61672"/>
          <a:stretch/>
        </p:blipFill>
        <p:spPr>
          <a:xfrm>
            <a:off x="7580679" y="91440"/>
            <a:ext cx="4608495" cy="6766560"/>
          </a:xfrm>
          <a:prstGeom prst="rect">
            <a:avLst/>
          </a:prstGeom>
        </p:spPr>
      </p:pic>
      <p:pic>
        <p:nvPicPr>
          <p:cNvPr id="23" name="Picture 22">
            <a:extLst>
              <a:ext uri="{FF2B5EF4-FFF2-40B4-BE49-F238E27FC236}">
                <a16:creationId xmlns:a16="http://schemas.microsoft.com/office/drawing/2014/main" id="{6CF71F6B-0317-664A-9390-3BE77EB14868}"/>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rot="973497">
            <a:off x="11296026" y="1678485"/>
            <a:ext cx="153123" cy="153123"/>
          </a:xfrm>
          <a:prstGeom prst="rect">
            <a:avLst/>
          </a:prstGeom>
        </p:spPr>
      </p:pic>
      <p:pic>
        <p:nvPicPr>
          <p:cNvPr id="24" name="Picture 23">
            <a:extLst>
              <a:ext uri="{FF2B5EF4-FFF2-40B4-BE49-F238E27FC236}">
                <a16:creationId xmlns:a16="http://schemas.microsoft.com/office/drawing/2014/main" id="{6355D3C1-1209-4A4F-8432-D8544F0B8A3C}"/>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rot="19906941">
            <a:off x="9433718" y="5171679"/>
            <a:ext cx="102788" cy="102788"/>
          </a:xfrm>
          <a:prstGeom prst="rect">
            <a:avLst/>
          </a:prstGeom>
        </p:spPr>
      </p:pic>
      <p:pic>
        <p:nvPicPr>
          <p:cNvPr id="25" name="Picture 24">
            <a:extLst>
              <a:ext uri="{FF2B5EF4-FFF2-40B4-BE49-F238E27FC236}">
                <a16:creationId xmlns:a16="http://schemas.microsoft.com/office/drawing/2014/main" id="{0DD5AAB4-EF2E-714D-9E27-49E67D688538}"/>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11561282" y="4920465"/>
            <a:ext cx="98175" cy="98175"/>
          </a:xfrm>
          <a:prstGeom prst="rect">
            <a:avLst/>
          </a:prstGeom>
        </p:spPr>
      </p:pic>
      <p:pic>
        <p:nvPicPr>
          <p:cNvPr id="26" name="Picture 25">
            <a:extLst>
              <a:ext uri="{FF2B5EF4-FFF2-40B4-BE49-F238E27FC236}">
                <a16:creationId xmlns:a16="http://schemas.microsoft.com/office/drawing/2014/main" id="{C7EB6A1D-B0D3-D94D-8487-BB7204935CC0}"/>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11212174" y="2966306"/>
            <a:ext cx="126215" cy="126215"/>
          </a:xfrm>
          <a:prstGeom prst="rect">
            <a:avLst/>
          </a:prstGeom>
        </p:spPr>
      </p:pic>
      <p:pic>
        <p:nvPicPr>
          <p:cNvPr id="7" name="Picture 6">
            <a:extLst>
              <a:ext uri="{FF2B5EF4-FFF2-40B4-BE49-F238E27FC236}">
                <a16:creationId xmlns:a16="http://schemas.microsoft.com/office/drawing/2014/main" id="{C45A931D-DA33-5E4D-99A9-58E2B623A7AB}"/>
              </a:ext>
            </a:extLst>
          </p:cNvPr>
          <p:cNvPicPr>
            <a:picLocks noChangeAspect="1"/>
          </p:cNvPicPr>
          <p:nvPr/>
        </p:nvPicPr>
        <p:blipFill rotWithShape="1">
          <a:blip r:embed="rId10"/>
          <a:srcRect l="25716" t="23753" r="25716" b="18505"/>
          <a:stretch/>
        </p:blipFill>
        <p:spPr>
          <a:xfrm>
            <a:off x="10921081" y="2524427"/>
            <a:ext cx="2704733" cy="2704733"/>
          </a:xfrm>
          <a:prstGeom prst="ellipse">
            <a:avLst/>
          </a:prstGeom>
          <a:effectLst>
            <a:softEdge rad="635000"/>
          </a:effectLst>
        </p:spPr>
      </p:pic>
      <p:pic>
        <p:nvPicPr>
          <p:cNvPr id="122" name="Picture 121">
            <a:extLst>
              <a:ext uri="{FF2B5EF4-FFF2-40B4-BE49-F238E27FC236}">
                <a16:creationId xmlns:a16="http://schemas.microsoft.com/office/drawing/2014/main" id="{17C3B36F-F1CB-0E42-B471-0A17180DC5C8}"/>
              </a:ext>
            </a:extLst>
          </p:cNvPr>
          <p:cNvPicPr>
            <a:picLocks noChangeAspect="1"/>
          </p:cNvPicPr>
          <p:nvPr/>
        </p:nvPicPr>
        <p:blipFill>
          <a:blip r:embed="rId11"/>
          <a:stretch>
            <a:fillRect/>
          </a:stretch>
        </p:blipFill>
        <p:spPr>
          <a:xfrm>
            <a:off x="11782794" y="-236392"/>
            <a:ext cx="432585" cy="432585"/>
          </a:xfrm>
          <a:prstGeom prst="rect">
            <a:avLst/>
          </a:prstGeom>
        </p:spPr>
      </p:pic>
      <p:sp>
        <p:nvSpPr>
          <p:cNvPr id="37" name="TextBox 36">
            <a:extLst>
              <a:ext uri="{FF2B5EF4-FFF2-40B4-BE49-F238E27FC236}">
                <a16:creationId xmlns:a16="http://schemas.microsoft.com/office/drawing/2014/main" id="{3A4BD617-2276-E748-97B6-E56DE062C011}"/>
              </a:ext>
            </a:extLst>
          </p:cNvPr>
          <p:cNvSpPr txBox="1"/>
          <p:nvPr/>
        </p:nvSpPr>
        <p:spPr>
          <a:xfrm>
            <a:off x="910293" y="3856402"/>
            <a:ext cx="6426588" cy="1068736"/>
          </a:xfrm>
          <a:prstGeom prst="rect">
            <a:avLst/>
          </a:prstGeom>
          <a:noFill/>
        </p:spPr>
        <p:txBody>
          <a:bodyPr wrap="square" lIns="72000" tIns="72000" rIns="72000" bIns="72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Century Gothic" panose="020B0502020202020204" pitchFamily="34" charset="0"/>
                <a:ea typeface="+mn-ea"/>
                <a:cs typeface="+mn-cs"/>
              </a:rPr>
              <a:t>Conflate the same product from multiple sellers to enable buyer to compare product price, delivery price, etc.</a:t>
            </a:r>
          </a:p>
        </p:txBody>
      </p:sp>
      <p:sp>
        <p:nvSpPr>
          <p:cNvPr id="40" name="TextBox 1">
            <a:extLst>
              <a:ext uri="{FF2B5EF4-FFF2-40B4-BE49-F238E27FC236}">
                <a16:creationId xmlns:a16="http://schemas.microsoft.com/office/drawing/2014/main" id="{451E5C35-84FA-4A11-AD62-9B2B43F03B39}"/>
              </a:ext>
            </a:extLst>
          </p:cNvPr>
          <p:cNvSpPr txBox="1"/>
          <p:nvPr/>
        </p:nvSpPr>
        <p:spPr>
          <a:xfrm>
            <a:off x="883171" y="2518868"/>
            <a:ext cx="6639113" cy="1068736"/>
          </a:xfrm>
          <a:prstGeom prst="rect">
            <a:avLst/>
          </a:prstGeom>
          <a:noFill/>
        </p:spPr>
        <p:txBody>
          <a:bodyPr wrap="square" lIns="72000" tIns="72000" rIns="72000" bIns="7200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Century Gothic" panose="020B0502020202020204" pitchFamily="34" charset="0"/>
                <a:ea typeface="+mn-ea"/>
                <a:cs typeface="+mn-cs"/>
              </a:rPr>
              <a:t>Add Chat feature to enable buyers to chat with the seller (powered by MS Teams) before, during or after purchase</a:t>
            </a:r>
          </a:p>
        </p:txBody>
      </p:sp>
      <p:sp>
        <p:nvSpPr>
          <p:cNvPr id="2" name="Rounded Rectangle 38">
            <a:extLst>
              <a:ext uri="{FF2B5EF4-FFF2-40B4-BE49-F238E27FC236}">
                <a16:creationId xmlns:a16="http://schemas.microsoft.com/office/drawing/2014/main" id="{EB375C01-CDA3-4B27-8EFF-158BCE899F0B}"/>
              </a:ext>
            </a:extLst>
          </p:cNvPr>
          <p:cNvSpPr/>
          <p:nvPr/>
        </p:nvSpPr>
        <p:spPr>
          <a:xfrm>
            <a:off x="555016" y="5155520"/>
            <a:ext cx="7707260" cy="1040254"/>
          </a:xfrm>
          <a:prstGeom prst="roundRect">
            <a:avLst>
              <a:gd name="adj" fmla="val 11483"/>
            </a:avLst>
          </a:prstGeom>
          <a:gradFill>
            <a:gsLst>
              <a:gs pos="100000">
                <a:srgbClr val="030718">
                  <a:alpha val="0"/>
                </a:srgbClr>
              </a:gs>
              <a:gs pos="0">
                <a:srgbClr val="010E2F"/>
              </a:gs>
            </a:gsLst>
            <a:lin ang="0" scaled="0"/>
          </a:gradFill>
          <a:ln w="9525" cap="flat" cmpd="sng" algn="ctr">
            <a:gradFill>
              <a:gsLst>
                <a:gs pos="100000">
                  <a:srgbClr val="243A7F">
                    <a:alpha val="0"/>
                  </a:srgbClr>
                </a:gs>
                <a:gs pos="0">
                  <a:srgbClr val="36A4DC">
                    <a:alpha val="20000"/>
                  </a:srgbClr>
                </a:gs>
              </a:gsLst>
              <a:lin ang="0" scaled="0"/>
            </a:gra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2" name="TextBox 11">
            <a:extLst>
              <a:ext uri="{FF2B5EF4-FFF2-40B4-BE49-F238E27FC236}">
                <a16:creationId xmlns:a16="http://schemas.microsoft.com/office/drawing/2014/main" id="{8C8CEABF-9154-4372-847F-8B9D0F9368D1}"/>
              </a:ext>
            </a:extLst>
          </p:cNvPr>
          <p:cNvSpPr txBox="1"/>
          <p:nvPr/>
        </p:nvSpPr>
        <p:spPr>
          <a:xfrm>
            <a:off x="910293" y="5195144"/>
            <a:ext cx="6426588" cy="760959"/>
          </a:xfrm>
          <a:prstGeom prst="rect">
            <a:avLst/>
          </a:prstGeom>
          <a:noFill/>
        </p:spPr>
        <p:txBody>
          <a:bodyPr wrap="square" lIns="72000" tIns="72000" rIns="72000" bIns="72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Century Gothic" panose="020B0502020202020204" pitchFamily="34" charset="0"/>
                <a:ea typeface="+mn-ea"/>
                <a:cs typeface="+mn-cs"/>
              </a:rPr>
              <a:t>Show price History for products coming from ONDC network</a:t>
            </a:r>
          </a:p>
        </p:txBody>
      </p:sp>
      <p:pic>
        <p:nvPicPr>
          <p:cNvPr id="14" name="Picture 13">
            <a:extLst>
              <a:ext uri="{FF2B5EF4-FFF2-40B4-BE49-F238E27FC236}">
                <a16:creationId xmlns:a16="http://schemas.microsoft.com/office/drawing/2014/main" id="{E15FB239-17A8-41DD-A65E-A67FE634E043}"/>
              </a:ext>
            </a:extLst>
          </p:cNvPr>
          <p:cNvPicPr>
            <a:picLocks noChangeAspect="1"/>
          </p:cNvPicPr>
          <p:nvPr/>
        </p:nvPicPr>
        <p:blipFill>
          <a:blip r:embed="rId12"/>
          <a:stretch>
            <a:fillRect/>
          </a:stretch>
        </p:blipFill>
        <p:spPr>
          <a:xfrm>
            <a:off x="7522284" y="2612929"/>
            <a:ext cx="4651770" cy="2531889"/>
          </a:xfrm>
          <a:prstGeom prst="rect">
            <a:avLst/>
          </a:prstGeom>
        </p:spPr>
      </p:pic>
      <p:sp>
        <p:nvSpPr>
          <p:cNvPr id="15" name="Rectangle 14">
            <a:extLst>
              <a:ext uri="{FF2B5EF4-FFF2-40B4-BE49-F238E27FC236}">
                <a16:creationId xmlns:a16="http://schemas.microsoft.com/office/drawing/2014/main" id="{4CC90465-26B6-4060-B1EE-17230CF08FC2}"/>
              </a:ext>
            </a:extLst>
          </p:cNvPr>
          <p:cNvSpPr/>
          <p:nvPr/>
        </p:nvSpPr>
        <p:spPr>
          <a:xfrm>
            <a:off x="10921081" y="2630300"/>
            <a:ext cx="1203005" cy="1968880"/>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566805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nodeType="withEffect">
                                  <p:stCondLst>
                                    <p:cond delay="0"/>
                                  </p:stCondLst>
                                  <p:endCondLst>
                                    <p:cond evt="onNext" delay="0">
                                      <p:tgtEl>
                                        <p:sldTgt/>
                                      </p:tgtEl>
                                    </p:cond>
                                  </p:endCondLst>
                                  <p:childTnLst>
                                    <p:animScale>
                                      <p:cBhvr>
                                        <p:cTn id="6" dur="20000" fill="hold"/>
                                        <p:tgtEl>
                                          <p:spTgt spid="12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32EC8996-8938-4B42-BDE9-7CD46F837A24}"/>
              </a:ext>
            </a:extLst>
          </p:cNvPr>
          <p:cNvSpPr/>
          <p:nvPr/>
        </p:nvSpPr>
        <p:spPr>
          <a:xfrm>
            <a:off x="503616" y="3209544"/>
            <a:ext cx="11184769" cy="876474"/>
          </a:xfrm>
          <a:prstGeom prst="roundRect">
            <a:avLst>
              <a:gd name="adj" fmla="val 14217"/>
            </a:avLst>
          </a:prstGeom>
          <a:solidFill>
            <a:sysClr val="windowText" lastClr="000000">
              <a:alpha val="25000"/>
            </a:sysClr>
          </a:solidFill>
          <a:ln w="9525" cap="flat" cmpd="sng" algn="ctr">
            <a:gradFill>
              <a:gsLst>
                <a:gs pos="100000">
                  <a:srgbClr val="243A7F">
                    <a:alpha val="29928"/>
                  </a:srgbClr>
                </a:gs>
                <a:gs pos="0">
                  <a:srgbClr val="36A4DC">
                    <a:alpha val="20000"/>
                  </a:srgbClr>
                </a:gs>
              </a:gsLst>
              <a:lin ang="5400000" scaled="1"/>
            </a:gradFill>
            <a:prstDash val="solid"/>
            <a:miter lim="800000"/>
          </a:ln>
          <a:effectLst/>
        </p:spPr>
        <p:txBody>
          <a:bodyPr lIns="216000" rtlCol="0" anchor="ctr"/>
          <a:lstStyle/>
          <a:p>
            <a:pPr marL="0" marR="0" lvl="0" indent="0" algn="ctr" defTabSz="914400" rtl="0" eaLnBrk="1" fontAlgn="auto" latinLnBrk="0" hangingPunct="1">
              <a:lnSpc>
                <a:spcPts val="2120"/>
              </a:lnSpc>
              <a:spcBef>
                <a:spcPts val="0"/>
              </a:spcBef>
              <a:spcAft>
                <a:spcPts val="120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Thanks to the ONDC organizing Team (Koshy, Sujith, </a:t>
            </a:r>
            <a:r>
              <a:rPr kumimoji="0" lang="en-US" sz="1600" b="0" i="0" u="none" strike="noStrike" kern="0" cap="none" spc="0" normalizeH="0" baseline="0" noProof="0" err="1">
                <a:ln>
                  <a:noFill/>
                </a:ln>
                <a:solidFill>
                  <a:prstClr val="white"/>
                </a:solidFill>
                <a:effectLst/>
                <a:uLnTx/>
                <a:uFillTx/>
                <a:latin typeface="Segoe UI Semilight" panose="020B0402040204020203" pitchFamily="34" charset="0"/>
                <a:ea typeface="+mn-ea"/>
                <a:cs typeface="Segoe UI Semilight" panose="020B0402040204020203" pitchFamily="34" charset="0"/>
              </a:rPr>
              <a:t>Supriyo</a:t>
            </a:r>
            <a:r>
              <a:rPr kumimoji="0" lang="en-US" sz="1600" b="0" i="0" u="none" strike="noStrike" kern="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 and Team) and the entire ONDC committee who supported one another for greater good across </a:t>
            </a:r>
            <a:r>
              <a:rPr kumimoji="0" lang="en-IN" sz="1600" b="0" i="1" u="none" strike="noStrike" kern="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rPr>
              <a:t>India</a:t>
            </a:r>
            <a:endParaRPr kumimoji="0" lang="en-IN" sz="1600" b="0" i="0" u="none" strike="noStrike" kern="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endParaRPr>
          </a:p>
        </p:txBody>
      </p:sp>
      <p:sp>
        <p:nvSpPr>
          <p:cNvPr id="5" name="TextBox 4">
            <a:extLst>
              <a:ext uri="{FF2B5EF4-FFF2-40B4-BE49-F238E27FC236}">
                <a16:creationId xmlns:a16="http://schemas.microsoft.com/office/drawing/2014/main" id="{7D1977FA-771B-5742-8249-FD3B4869A1BF}"/>
              </a:ext>
            </a:extLst>
          </p:cNvPr>
          <p:cNvSpPr txBox="1"/>
          <p:nvPr/>
        </p:nvSpPr>
        <p:spPr>
          <a:xfrm>
            <a:off x="238106" y="2336235"/>
            <a:ext cx="11886439" cy="769441"/>
          </a:xfrm>
          <a:prstGeom prst="rect">
            <a:avLst/>
          </a:prstGeom>
          <a:noFill/>
        </p:spPr>
        <p:txBody>
          <a:bodyPr wrap="square">
            <a:spAutoFit/>
          </a:bodyPr>
          <a:lstStyle>
            <a:defPPr>
              <a:defRPr lang="en-US"/>
            </a:defPPr>
            <a:lvl1pPr defTabSz="914400">
              <a:defRPr sz="2800" b="1">
                <a:latin typeface="Century Gothic" panose="020B0502020202020204" pitchFamily="34" charset="0"/>
                <a:cs typeface="Segoe UI Semibold"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a:solidFill>
                  <a:srgbClr val="FFFFFF"/>
                </a:solidFill>
              </a:rPr>
              <a:t>Thanks</a:t>
            </a:r>
            <a:r>
              <a:rPr kumimoji="0" lang="en-US" sz="4400" b="1" i="0" u="none" strike="noStrike" kern="1200" cap="none" spc="0" normalizeH="0" baseline="0" noProof="0">
                <a:ln>
                  <a:noFill/>
                </a:ln>
                <a:solidFill>
                  <a:srgbClr val="FFFFFF"/>
                </a:solidFill>
                <a:effectLst/>
                <a:uLnTx/>
                <a:uFillTx/>
                <a:latin typeface="Century Gothic" panose="020B0502020202020204" pitchFamily="34" charset="0"/>
                <a:ea typeface="+mn-ea"/>
                <a:cs typeface="Segoe UI Semibold" panose="020B0502040204020203" pitchFamily="34" charset="0"/>
              </a:rPr>
              <a:t> </a:t>
            </a:r>
            <a:endParaRPr kumimoji="0" lang="en-US" sz="4400" b="1" i="0" u="none" strike="noStrike" kern="1200" cap="none" spc="0" normalizeH="0" baseline="0" noProof="0">
              <a:ln>
                <a:noFill/>
              </a:ln>
              <a:solidFill>
                <a:srgbClr val="FF0000"/>
              </a:solidFill>
              <a:effectLst/>
              <a:uLnTx/>
              <a:uFillTx/>
              <a:latin typeface="Century Gothic" panose="020B0502020202020204" pitchFamily="34" charset="0"/>
              <a:ea typeface="+mn-ea"/>
              <a:cs typeface="Segoe UI Semibold" panose="020B0502040204020203" pitchFamily="34" charset="0"/>
            </a:endParaRPr>
          </a:p>
        </p:txBody>
      </p:sp>
    </p:spTree>
    <p:extLst>
      <p:ext uri="{BB962C8B-B14F-4D97-AF65-F5344CB8AC3E}">
        <p14:creationId xmlns:p14="http://schemas.microsoft.com/office/powerpoint/2010/main" val="40868957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ape&#10;&#10;Description automatically generated">
            <a:extLst>
              <a:ext uri="{FF2B5EF4-FFF2-40B4-BE49-F238E27FC236}">
                <a16:creationId xmlns:a16="http://schemas.microsoft.com/office/drawing/2014/main" id="{A93A4B8E-39DF-CE4B-8D36-1AF2A0DD442F}"/>
              </a:ext>
            </a:extLst>
          </p:cNvPr>
          <p:cNvPicPr>
            <a:picLocks noChangeAspect="1"/>
          </p:cNvPicPr>
          <p:nvPr/>
        </p:nvPicPr>
        <p:blipFill>
          <a:blip r:embed="rId3" cstate="print">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100000">
                <a:srgbClr val="030718">
                  <a:alpha val="0"/>
                </a:srgbClr>
              </a:gs>
              <a:gs pos="0">
                <a:srgbClr val="030718"/>
              </a:gs>
            </a:gsLst>
            <a:lin ang="0" scaled="0"/>
          </a:gradFill>
          <a:ln w="9525" cap="flat" cmpd="sng" algn="ctr">
            <a:gradFill>
              <a:gsLst>
                <a:gs pos="100000">
                  <a:srgbClr val="243A7F">
                    <a:alpha val="0"/>
                  </a:srgbClr>
                </a:gs>
                <a:gs pos="0">
                  <a:srgbClr val="36A4DC">
                    <a:alpha val="20000"/>
                  </a:srgbClr>
                </a:gs>
              </a:gsLst>
              <a:lin ang="0" scaled="0"/>
            </a:gradFill>
            <a:prstDash val="solid"/>
            <a:miter lim="800000"/>
          </a:ln>
          <a:effectLst/>
        </p:spPr>
      </p:pic>
      <p:sp>
        <p:nvSpPr>
          <p:cNvPr id="36" name="Rounded Rectangle 35">
            <a:extLst>
              <a:ext uri="{FF2B5EF4-FFF2-40B4-BE49-F238E27FC236}">
                <a16:creationId xmlns:a16="http://schemas.microsoft.com/office/drawing/2014/main" id="{E599C893-9F81-4542-83E7-EB889A3F15E1}"/>
              </a:ext>
            </a:extLst>
          </p:cNvPr>
          <p:cNvSpPr/>
          <p:nvPr/>
        </p:nvSpPr>
        <p:spPr>
          <a:xfrm>
            <a:off x="523799" y="2977154"/>
            <a:ext cx="7707260" cy="1203053"/>
          </a:xfrm>
          <a:prstGeom prst="roundRect">
            <a:avLst>
              <a:gd name="adj" fmla="val 11476"/>
            </a:avLst>
          </a:prstGeom>
          <a:gradFill>
            <a:gsLst>
              <a:gs pos="100000">
                <a:srgbClr val="030718">
                  <a:alpha val="0"/>
                </a:srgbClr>
              </a:gs>
              <a:gs pos="0">
                <a:srgbClr val="010E2F"/>
              </a:gs>
            </a:gsLst>
            <a:lin ang="0" scaled="0"/>
          </a:gradFill>
          <a:ln w="9525" cap="flat" cmpd="sng" algn="ctr">
            <a:gradFill>
              <a:gsLst>
                <a:gs pos="100000">
                  <a:srgbClr val="243A7F">
                    <a:alpha val="0"/>
                  </a:srgbClr>
                </a:gs>
                <a:gs pos="0">
                  <a:srgbClr val="36A4DC">
                    <a:alpha val="20000"/>
                  </a:srgbClr>
                </a:gs>
              </a:gsLst>
              <a:lin ang="0" scaled="0"/>
            </a:gra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5" name="Group 4" hidden="1">
            <a:extLst>
              <a:ext uri="{FF2B5EF4-FFF2-40B4-BE49-F238E27FC236}">
                <a16:creationId xmlns:a16="http://schemas.microsoft.com/office/drawing/2014/main" id="{EE5C98E6-CCFA-3B47-B295-7314AE7D9336}"/>
              </a:ext>
            </a:extLst>
          </p:cNvPr>
          <p:cNvGrpSpPr/>
          <p:nvPr/>
        </p:nvGrpSpPr>
        <p:grpSpPr>
          <a:xfrm>
            <a:off x="9468511" y="-657811"/>
            <a:ext cx="3022096" cy="8092747"/>
            <a:chOff x="8963362" y="-594013"/>
            <a:chExt cx="3022096" cy="8092747"/>
          </a:xfrm>
        </p:grpSpPr>
        <p:sp>
          <p:nvSpPr>
            <p:cNvPr id="4" name="TextBox 3">
              <a:extLst>
                <a:ext uri="{FF2B5EF4-FFF2-40B4-BE49-F238E27FC236}">
                  <a16:creationId xmlns:a16="http://schemas.microsoft.com/office/drawing/2014/main" id="{DD5ECF1E-DF96-BB42-A0F8-B7CF1EA56E1A}"/>
                </a:ext>
              </a:extLst>
            </p:cNvPr>
            <p:cNvSpPr txBox="1"/>
            <p:nvPr/>
          </p:nvSpPr>
          <p:spPr>
            <a:xfrm>
              <a:off x="9859273" y="-594013"/>
              <a:ext cx="1680268" cy="2554545"/>
            </a:xfrm>
            <a:prstGeom prst="rect">
              <a:avLst/>
            </a:prstGeom>
            <a:noFill/>
          </p:spPr>
          <p:txBody>
            <a:bodyPr wrap="none" rtlCol="0">
              <a:spAutoFit/>
            </a:bodyPr>
            <a:lstStyle>
              <a:defPPr>
                <a:defRPr lang="en-US"/>
              </a:defPPr>
              <a:lvl1pPr>
                <a:defRPr sz="16000" b="1">
                  <a:gradFill>
                    <a:gsLst>
                      <a:gs pos="0">
                        <a:schemeClr val="accent1">
                          <a:lumMod val="5000"/>
                          <a:lumOff val="95000"/>
                          <a:alpha val="60000"/>
                        </a:schemeClr>
                      </a:gs>
                      <a:gs pos="74000">
                        <a:schemeClr val="accent3">
                          <a:lumMod val="20000"/>
                          <a:lumOff val="80000"/>
                          <a:alpha val="70000"/>
                        </a:schemeClr>
                      </a:gs>
                      <a:gs pos="100000">
                        <a:schemeClr val="accent6">
                          <a:lumMod val="20000"/>
                          <a:lumOff val="80000"/>
                          <a:alpha val="8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0" b="1" i="0" u="none" strike="noStrike" kern="1200" cap="none" spc="0" normalizeH="0" baseline="0" noProof="0">
                  <a:ln>
                    <a:noFill/>
                  </a:ln>
                  <a:gradFill>
                    <a:gsLst>
                      <a:gs pos="0">
                        <a:srgbClr val="4472C4">
                          <a:lumMod val="5000"/>
                          <a:lumOff val="95000"/>
                          <a:alpha val="60000"/>
                        </a:srgbClr>
                      </a:gs>
                      <a:gs pos="74000">
                        <a:srgbClr val="A5A5A5">
                          <a:lumMod val="20000"/>
                          <a:lumOff val="80000"/>
                          <a:alpha val="70000"/>
                        </a:srgbClr>
                      </a:gs>
                      <a:gs pos="100000">
                        <a:srgbClr val="70AD47">
                          <a:lumMod val="20000"/>
                          <a:lumOff val="80000"/>
                          <a:alpha val="80000"/>
                        </a:srgbClr>
                      </a:gs>
                    </a:gsLst>
                    <a:lin ang="5400000" scaled="1"/>
                  </a:gradFill>
                  <a:effectLst/>
                  <a:uLnTx/>
                  <a:uFillTx/>
                  <a:latin typeface="Segoe UI" panose="020B0502040204020203" pitchFamily="34" charset="0"/>
                  <a:ea typeface="+mn-ea"/>
                  <a:cs typeface="Segoe UI" panose="020B0502040204020203" pitchFamily="34" charset="0"/>
                </a:rPr>
                <a:t>A</a:t>
              </a:r>
            </a:p>
          </p:txBody>
        </p:sp>
        <p:sp>
          <p:nvSpPr>
            <p:cNvPr id="6" name="TextBox 5">
              <a:extLst>
                <a:ext uri="{FF2B5EF4-FFF2-40B4-BE49-F238E27FC236}">
                  <a16:creationId xmlns:a16="http://schemas.microsoft.com/office/drawing/2014/main" id="{0B685F52-C7BA-FE49-A09B-0F987BA4A18F}"/>
                </a:ext>
              </a:extLst>
            </p:cNvPr>
            <p:cNvSpPr txBox="1"/>
            <p:nvPr/>
          </p:nvSpPr>
          <p:spPr>
            <a:xfrm>
              <a:off x="10342059" y="584404"/>
              <a:ext cx="1643399" cy="25545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0" b="1" i="0" u="none" strike="noStrike" kern="1200" cap="none" spc="0" normalizeH="0" baseline="0" noProof="0">
                  <a:ln>
                    <a:noFill/>
                  </a:ln>
                  <a:gradFill>
                    <a:gsLst>
                      <a:gs pos="0">
                        <a:srgbClr val="4472C4">
                          <a:lumMod val="5000"/>
                          <a:lumOff val="95000"/>
                          <a:alpha val="60000"/>
                        </a:srgbClr>
                      </a:gs>
                      <a:gs pos="74000">
                        <a:srgbClr val="A5A5A5">
                          <a:lumMod val="20000"/>
                          <a:lumOff val="80000"/>
                          <a:alpha val="70000"/>
                        </a:srgbClr>
                      </a:gs>
                      <a:gs pos="100000">
                        <a:srgbClr val="70AD47">
                          <a:lumMod val="20000"/>
                          <a:lumOff val="80000"/>
                          <a:alpha val="80000"/>
                        </a:srgbClr>
                      </a:gs>
                    </a:gsLst>
                    <a:lin ang="5400000" scaled="1"/>
                  </a:gradFill>
                  <a:effectLst/>
                  <a:uLnTx/>
                  <a:uFillTx/>
                  <a:latin typeface="Segoe UI" panose="020B0502040204020203" pitchFamily="34" charset="0"/>
                  <a:ea typeface="+mn-ea"/>
                  <a:cs typeface="Segoe UI" panose="020B0502040204020203" pitchFamily="34" charset="0"/>
                </a:rPr>
                <a:t>G</a:t>
              </a:r>
            </a:p>
          </p:txBody>
        </p:sp>
        <p:sp>
          <p:nvSpPr>
            <p:cNvPr id="8" name="TextBox 7">
              <a:extLst>
                <a:ext uri="{FF2B5EF4-FFF2-40B4-BE49-F238E27FC236}">
                  <a16:creationId xmlns:a16="http://schemas.microsoft.com/office/drawing/2014/main" id="{48B0D51D-6E2A-2D44-8E3B-89A1B8409939}"/>
                </a:ext>
              </a:extLst>
            </p:cNvPr>
            <p:cNvSpPr txBox="1"/>
            <p:nvPr/>
          </p:nvSpPr>
          <p:spPr>
            <a:xfrm>
              <a:off x="9935852" y="1686130"/>
              <a:ext cx="1276311" cy="2554545"/>
            </a:xfrm>
            <a:prstGeom prst="rect">
              <a:avLst/>
            </a:prstGeom>
            <a:noFill/>
          </p:spPr>
          <p:txBody>
            <a:bodyPr wrap="none" rtlCol="0">
              <a:spAutoFit/>
            </a:bodyPr>
            <a:lstStyle>
              <a:defPPr>
                <a:defRPr lang="en-US"/>
              </a:defPPr>
              <a:lvl1pPr>
                <a:defRPr sz="16000" b="1">
                  <a:gradFill>
                    <a:gsLst>
                      <a:gs pos="0">
                        <a:schemeClr val="accent1">
                          <a:lumMod val="5000"/>
                          <a:lumOff val="95000"/>
                          <a:alpha val="60000"/>
                        </a:schemeClr>
                      </a:gs>
                      <a:gs pos="74000">
                        <a:schemeClr val="accent3">
                          <a:lumMod val="20000"/>
                          <a:lumOff val="80000"/>
                          <a:alpha val="70000"/>
                        </a:schemeClr>
                      </a:gs>
                      <a:gs pos="100000">
                        <a:schemeClr val="accent6">
                          <a:lumMod val="20000"/>
                          <a:lumOff val="80000"/>
                          <a:alpha val="8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0" b="1" i="0" u="none" strike="noStrike" kern="1200" cap="none" spc="0" normalizeH="0" baseline="0" noProof="0">
                  <a:ln>
                    <a:noFill/>
                  </a:ln>
                  <a:gradFill>
                    <a:gsLst>
                      <a:gs pos="0">
                        <a:srgbClr val="4472C4">
                          <a:lumMod val="5000"/>
                          <a:lumOff val="95000"/>
                          <a:alpha val="60000"/>
                        </a:srgbClr>
                      </a:gs>
                      <a:gs pos="74000">
                        <a:srgbClr val="A5A5A5">
                          <a:lumMod val="20000"/>
                          <a:lumOff val="80000"/>
                          <a:alpha val="70000"/>
                        </a:srgbClr>
                      </a:gs>
                      <a:gs pos="100000">
                        <a:srgbClr val="70AD47">
                          <a:lumMod val="20000"/>
                          <a:lumOff val="80000"/>
                          <a:alpha val="80000"/>
                        </a:srgbClr>
                      </a:gs>
                    </a:gsLst>
                    <a:lin ang="5400000" scaled="1"/>
                  </a:gradFill>
                  <a:effectLst/>
                  <a:uLnTx/>
                  <a:uFillTx/>
                  <a:latin typeface="Segoe UI" panose="020B0502040204020203" pitchFamily="34" charset="0"/>
                  <a:ea typeface="+mn-ea"/>
                  <a:cs typeface="Segoe UI" panose="020B0502040204020203" pitchFamily="34" charset="0"/>
                </a:rPr>
                <a:t>E</a:t>
              </a:r>
            </a:p>
          </p:txBody>
        </p:sp>
        <p:sp>
          <p:nvSpPr>
            <p:cNvPr id="9" name="TextBox 8">
              <a:extLst>
                <a:ext uri="{FF2B5EF4-FFF2-40B4-BE49-F238E27FC236}">
                  <a16:creationId xmlns:a16="http://schemas.microsoft.com/office/drawing/2014/main" id="{F181AABE-B3FB-9347-9872-3F3759C752A8}"/>
                </a:ext>
              </a:extLst>
            </p:cNvPr>
            <p:cNvSpPr txBox="1"/>
            <p:nvPr/>
          </p:nvSpPr>
          <p:spPr>
            <a:xfrm>
              <a:off x="8963362" y="2827868"/>
              <a:ext cx="1805302" cy="2554545"/>
            </a:xfrm>
            <a:prstGeom prst="rect">
              <a:avLst/>
            </a:prstGeom>
            <a:noFill/>
          </p:spPr>
          <p:txBody>
            <a:bodyPr wrap="none" rtlCol="0">
              <a:spAutoFit/>
            </a:bodyPr>
            <a:lstStyle>
              <a:defPPr>
                <a:defRPr lang="en-US"/>
              </a:defPPr>
              <a:lvl1pPr>
                <a:defRPr sz="16000" b="1">
                  <a:gradFill>
                    <a:gsLst>
                      <a:gs pos="0">
                        <a:schemeClr val="accent1">
                          <a:lumMod val="5000"/>
                          <a:lumOff val="95000"/>
                          <a:alpha val="60000"/>
                        </a:schemeClr>
                      </a:gs>
                      <a:gs pos="74000">
                        <a:schemeClr val="accent3">
                          <a:lumMod val="20000"/>
                          <a:lumOff val="80000"/>
                          <a:alpha val="70000"/>
                        </a:schemeClr>
                      </a:gs>
                      <a:gs pos="100000">
                        <a:schemeClr val="accent6">
                          <a:lumMod val="20000"/>
                          <a:lumOff val="80000"/>
                          <a:alpha val="8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0" b="1" i="0" u="none" strike="noStrike" kern="1200" cap="none" spc="0" normalizeH="0" baseline="0" noProof="0">
                  <a:ln>
                    <a:noFill/>
                  </a:ln>
                  <a:gradFill>
                    <a:gsLst>
                      <a:gs pos="0">
                        <a:srgbClr val="4472C4">
                          <a:lumMod val="5000"/>
                          <a:lumOff val="95000"/>
                          <a:alpha val="60000"/>
                        </a:srgbClr>
                      </a:gs>
                      <a:gs pos="74000">
                        <a:srgbClr val="A5A5A5">
                          <a:lumMod val="20000"/>
                          <a:lumOff val="80000"/>
                          <a:alpha val="70000"/>
                        </a:srgbClr>
                      </a:gs>
                      <a:gs pos="100000">
                        <a:srgbClr val="70AD47">
                          <a:lumMod val="20000"/>
                          <a:lumOff val="80000"/>
                          <a:alpha val="80000"/>
                        </a:srgbClr>
                      </a:gs>
                    </a:gsLst>
                    <a:lin ang="5400000" scaled="1"/>
                  </a:gradFill>
                  <a:effectLst/>
                  <a:uLnTx/>
                  <a:uFillTx/>
                  <a:latin typeface="Segoe UI" panose="020B0502040204020203" pitchFamily="34" charset="0"/>
                  <a:ea typeface="+mn-ea"/>
                  <a:cs typeface="Segoe UI" panose="020B0502040204020203" pitchFamily="34" charset="0"/>
                </a:rPr>
                <a:t>N</a:t>
              </a:r>
            </a:p>
          </p:txBody>
        </p:sp>
        <p:sp>
          <p:nvSpPr>
            <p:cNvPr id="10" name="TextBox 9">
              <a:extLst>
                <a:ext uri="{FF2B5EF4-FFF2-40B4-BE49-F238E27FC236}">
                  <a16:creationId xmlns:a16="http://schemas.microsoft.com/office/drawing/2014/main" id="{F603DDAD-E54F-D240-9002-F058D627C314}"/>
                </a:ext>
              </a:extLst>
            </p:cNvPr>
            <p:cNvSpPr txBox="1"/>
            <p:nvPr/>
          </p:nvSpPr>
          <p:spPr>
            <a:xfrm>
              <a:off x="9938669" y="3786689"/>
              <a:ext cx="1697901" cy="2554545"/>
            </a:xfrm>
            <a:prstGeom prst="rect">
              <a:avLst/>
            </a:prstGeom>
            <a:noFill/>
          </p:spPr>
          <p:txBody>
            <a:bodyPr wrap="none" rtlCol="0">
              <a:spAutoFit/>
            </a:bodyPr>
            <a:lstStyle>
              <a:defPPr>
                <a:defRPr lang="en-US"/>
              </a:defPPr>
              <a:lvl1pPr>
                <a:defRPr sz="16000" b="1">
                  <a:gradFill>
                    <a:gsLst>
                      <a:gs pos="0">
                        <a:schemeClr val="accent1">
                          <a:lumMod val="5000"/>
                          <a:lumOff val="95000"/>
                          <a:alpha val="60000"/>
                        </a:schemeClr>
                      </a:gs>
                      <a:gs pos="74000">
                        <a:schemeClr val="accent3">
                          <a:lumMod val="20000"/>
                          <a:lumOff val="80000"/>
                          <a:alpha val="70000"/>
                        </a:schemeClr>
                      </a:gs>
                      <a:gs pos="100000">
                        <a:schemeClr val="accent6">
                          <a:lumMod val="20000"/>
                          <a:lumOff val="80000"/>
                          <a:alpha val="8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0" b="1" i="0" u="none" strike="noStrike" kern="1200" cap="none" spc="0" normalizeH="0" baseline="0" noProof="0">
                  <a:ln>
                    <a:noFill/>
                  </a:ln>
                  <a:gradFill>
                    <a:gsLst>
                      <a:gs pos="0">
                        <a:srgbClr val="4472C4">
                          <a:lumMod val="5000"/>
                          <a:lumOff val="95000"/>
                          <a:alpha val="60000"/>
                        </a:srgbClr>
                      </a:gs>
                      <a:gs pos="74000">
                        <a:srgbClr val="A5A5A5">
                          <a:lumMod val="20000"/>
                          <a:lumOff val="80000"/>
                          <a:alpha val="70000"/>
                        </a:srgbClr>
                      </a:gs>
                      <a:gs pos="100000">
                        <a:srgbClr val="70AD47">
                          <a:lumMod val="20000"/>
                          <a:lumOff val="80000"/>
                          <a:alpha val="80000"/>
                        </a:srgbClr>
                      </a:gs>
                    </a:gsLst>
                    <a:lin ang="5400000" scaled="1"/>
                  </a:gradFill>
                  <a:effectLst/>
                  <a:uLnTx/>
                  <a:uFillTx/>
                  <a:latin typeface="Segoe UI" panose="020B0502040204020203" pitchFamily="34" charset="0"/>
                  <a:ea typeface="+mn-ea"/>
                  <a:cs typeface="Segoe UI" panose="020B0502040204020203" pitchFamily="34" charset="0"/>
                </a:rPr>
                <a:t>D</a:t>
              </a:r>
            </a:p>
          </p:txBody>
        </p:sp>
        <p:sp>
          <p:nvSpPr>
            <p:cNvPr id="11" name="TextBox 10">
              <a:extLst>
                <a:ext uri="{FF2B5EF4-FFF2-40B4-BE49-F238E27FC236}">
                  <a16:creationId xmlns:a16="http://schemas.microsoft.com/office/drawing/2014/main" id="{9EF35632-5343-F24D-986B-2428705E0FB0}"/>
                </a:ext>
              </a:extLst>
            </p:cNvPr>
            <p:cNvSpPr txBox="1"/>
            <p:nvPr/>
          </p:nvSpPr>
          <p:spPr>
            <a:xfrm>
              <a:off x="9857221" y="4944189"/>
              <a:ext cx="1680268" cy="2554545"/>
            </a:xfrm>
            <a:prstGeom prst="rect">
              <a:avLst/>
            </a:prstGeom>
            <a:noFill/>
          </p:spPr>
          <p:txBody>
            <a:bodyPr wrap="none" rtlCol="0">
              <a:spAutoFit/>
            </a:bodyPr>
            <a:lstStyle>
              <a:defPPr>
                <a:defRPr lang="en-US"/>
              </a:defPPr>
              <a:lvl1pPr>
                <a:defRPr sz="16000" b="1">
                  <a:gradFill>
                    <a:gsLst>
                      <a:gs pos="0">
                        <a:schemeClr val="accent1">
                          <a:lumMod val="5000"/>
                          <a:lumOff val="95000"/>
                          <a:alpha val="60000"/>
                        </a:schemeClr>
                      </a:gs>
                      <a:gs pos="74000">
                        <a:schemeClr val="accent3">
                          <a:lumMod val="20000"/>
                          <a:lumOff val="80000"/>
                          <a:alpha val="70000"/>
                        </a:schemeClr>
                      </a:gs>
                      <a:gs pos="100000">
                        <a:schemeClr val="accent6">
                          <a:lumMod val="20000"/>
                          <a:lumOff val="80000"/>
                          <a:alpha val="8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0" b="1" i="0" u="none" strike="noStrike" kern="1200" cap="none" spc="0" normalizeH="0" baseline="0" noProof="0">
                  <a:ln>
                    <a:noFill/>
                  </a:ln>
                  <a:gradFill>
                    <a:gsLst>
                      <a:gs pos="0">
                        <a:srgbClr val="4472C4">
                          <a:lumMod val="5000"/>
                          <a:lumOff val="95000"/>
                          <a:alpha val="60000"/>
                        </a:srgbClr>
                      </a:gs>
                      <a:gs pos="74000">
                        <a:srgbClr val="A5A5A5">
                          <a:lumMod val="20000"/>
                          <a:lumOff val="80000"/>
                          <a:alpha val="70000"/>
                        </a:srgbClr>
                      </a:gs>
                      <a:gs pos="100000">
                        <a:srgbClr val="70AD47">
                          <a:lumMod val="20000"/>
                          <a:lumOff val="80000"/>
                          <a:alpha val="80000"/>
                        </a:srgbClr>
                      </a:gs>
                    </a:gsLst>
                    <a:lin ang="5400000" scaled="1"/>
                  </a:gradFill>
                  <a:effectLst/>
                  <a:uLnTx/>
                  <a:uFillTx/>
                  <a:latin typeface="Segoe UI" panose="020B0502040204020203" pitchFamily="34" charset="0"/>
                  <a:ea typeface="+mn-ea"/>
                  <a:cs typeface="Segoe UI" panose="020B0502040204020203" pitchFamily="34" charset="0"/>
                </a:rPr>
                <a:t>A</a:t>
              </a:r>
            </a:p>
          </p:txBody>
        </p:sp>
      </p:grpSp>
      <p:sp>
        <p:nvSpPr>
          <p:cNvPr id="34" name="Rounded Rectangle 33">
            <a:extLst>
              <a:ext uri="{FF2B5EF4-FFF2-40B4-BE49-F238E27FC236}">
                <a16:creationId xmlns:a16="http://schemas.microsoft.com/office/drawing/2014/main" id="{483EDF8A-EE2B-5F44-ACD5-ADB5E51160B6}"/>
              </a:ext>
            </a:extLst>
          </p:cNvPr>
          <p:cNvSpPr/>
          <p:nvPr/>
        </p:nvSpPr>
        <p:spPr>
          <a:xfrm>
            <a:off x="523799" y="1570732"/>
            <a:ext cx="7707260" cy="1193338"/>
          </a:xfrm>
          <a:prstGeom prst="roundRect">
            <a:avLst>
              <a:gd name="adj" fmla="val 13034"/>
            </a:avLst>
          </a:prstGeom>
          <a:gradFill>
            <a:gsLst>
              <a:gs pos="100000">
                <a:srgbClr val="030718">
                  <a:alpha val="0"/>
                </a:srgbClr>
              </a:gs>
              <a:gs pos="0">
                <a:srgbClr val="010E2F"/>
              </a:gs>
            </a:gsLst>
            <a:lin ang="0" scaled="0"/>
          </a:gradFill>
          <a:ln w="9525" cap="flat" cmpd="sng" algn="ctr">
            <a:gradFill>
              <a:gsLst>
                <a:gs pos="100000">
                  <a:srgbClr val="243A7F">
                    <a:alpha val="0"/>
                  </a:srgbClr>
                </a:gs>
                <a:gs pos="0">
                  <a:srgbClr val="36A4DC">
                    <a:alpha val="20000"/>
                  </a:srgbClr>
                </a:gs>
              </a:gsLst>
              <a:lin ang="0" scaled="0"/>
            </a:gra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5" name="TextBox 34">
            <a:extLst>
              <a:ext uri="{FF2B5EF4-FFF2-40B4-BE49-F238E27FC236}">
                <a16:creationId xmlns:a16="http://schemas.microsoft.com/office/drawing/2014/main" id="{E38FCF85-F7E8-2442-9C25-96D6BF4CB5A0}"/>
              </a:ext>
            </a:extLst>
          </p:cNvPr>
          <p:cNvSpPr txBox="1"/>
          <p:nvPr/>
        </p:nvSpPr>
        <p:spPr>
          <a:xfrm>
            <a:off x="981814" y="1939768"/>
            <a:ext cx="4974299" cy="453183"/>
          </a:xfrm>
          <a:prstGeom prst="rect">
            <a:avLst/>
          </a:prstGeom>
          <a:noFill/>
        </p:spPr>
        <p:txBody>
          <a:bodyPr wrap="square" lIns="72000" tIns="72000" rIns="72000" bIns="72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Century Gothic" panose="020B0502020202020204" pitchFamily="34" charset="0"/>
                <a:ea typeface="+mn-ea"/>
                <a:cs typeface="+mn-cs"/>
              </a:rPr>
              <a:t>Microsoft Shopping Team</a:t>
            </a:r>
          </a:p>
        </p:txBody>
      </p:sp>
      <p:sp>
        <p:nvSpPr>
          <p:cNvPr id="39" name="Rounded Rectangle 38">
            <a:extLst>
              <a:ext uri="{FF2B5EF4-FFF2-40B4-BE49-F238E27FC236}">
                <a16:creationId xmlns:a16="http://schemas.microsoft.com/office/drawing/2014/main" id="{2CC2EF80-BBFC-A944-A1CC-75F7EBF6DB51}"/>
              </a:ext>
            </a:extLst>
          </p:cNvPr>
          <p:cNvSpPr/>
          <p:nvPr/>
        </p:nvSpPr>
        <p:spPr>
          <a:xfrm>
            <a:off x="532543" y="4427096"/>
            <a:ext cx="7707260" cy="1491104"/>
          </a:xfrm>
          <a:prstGeom prst="roundRect">
            <a:avLst>
              <a:gd name="adj" fmla="val 11483"/>
            </a:avLst>
          </a:prstGeom>
          <a:gradFill>
            <a:gsLst>
              <a:gs pos="100000">
                <a:srgbClr val="030718">
                  <a:alpha val="0"/>
                </a:srgbClr>
              </a:gs>
              <a:gs pos="0">
                <a:srgbClr val="010E2F"/>
              </a:gs>
            </a:gsLst>
            <a:lin ang="0" scaled="0"/>
          </a:gradFill>
          <a:ln w="9525" cap="flat" cmpd="sng" algn="ctr">
            <a:gradFill>
              <a:gsLst>
                <a:gs pos="100000">
                  <a:srgbClr val="243A7F">
                    <a:alpha val="0"/>
                  </a:srgbClr>
                </a:gs>
                <a:gs pos="0">
                  <a:srgbClr val="36A4DC">
                    <a:alpha val="20000"/>
                  </a:srgbClr>
                </a:gs>
              </a:gsLst>
              <a:lin ang="0" scaled="0"/>
            </a:gra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1" name="TextBox 30">
            <a:extLst>
              <a:ext uri="{FF2B5EF4-FFF2-40B4-BE49-F238E27FC236}">
                <a16:creationId xmlns:a16="http://schemas.microsoft.com/office/drawing/2014/main" id="{03BF667A-7D32-764C-A3D0-2ED4F84F4E9E}"/>
              </a:ext>
            </a:extLst>
          </p:cNvPr>
          <p:cNvSpPr txBox="1"/>
          <p:nvPr/>
        </p:nvSpPr>
        <p:spPr>
          <a:xfrm>
            <a:off x="431980" y="370097"/>
            <a:ext cx="3521875" cy="769441"/>
          </a:xfrm>
          <a:prstGeom prst="rect">
            <a:avLst/>
          </a:prstGeom>
          <a:noFill/>
        </p:spPr>
        <p:txBody>
          <a:bodyPr wrap="square">
            <a:spAutoFit/>
          </a:bodyPr>
          <a:lstStyle>
            <a:defPPr>
              <a:defRPr lang="en-US"/>
            </a:defPPr>
            <a:lvl1pPr>
              <a:defRPr sz="2400">
                <a:gradFill>
                  <a:gsLst>
                    <a:gs pos="51000">
                      <a:srgbClr val="F34E1A"/>
                    </a:gs>
                    <a:gs pos="0">
                      <a:srgbClr val="5144DA"/>
                    </a:gs>
                    <a:gs pos="100000">
                      <a:srgbClr val="753C97"/>
                    </a:gs>
                  </a:gsLst>
                  <a:lin ang="0" scaled="1"/>
                </a:gradFill>
                <a:latin typeface="Segoe UI Semilight" panose="020B0402040204020203" pitchFamily="34" charset="0"/>
                <a:cs typeface="Segoe UI Semilight" panose="020B04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white"/>
                </a:solidFill>
                <a:effectLst>
                  <a:outerShdw blurRad="76200" sx="103000" sy="103000" algn="ctr" rotWithShape="0">
                    <a:prstClr val="black">
                      <a:alpha val="40000"/>
                    </a:prstClr>
                  </a:outerShdw>
                </a:effectLst>
                <a:uLnTx/>
                <a:uFillTx/>
                <a:latin typeface="Century Gothic" panose="020B0502020202020204" pitchFamily="34" charset="0"/>
                <a:ea typeface="+mn-ea"/>
                <a:cs typeface="Segoe UI Semilight" panose="020B0402040204020203" pitchFamily="34" charset="0"/>
              </a:rPr>
              <a:t>Introduction</a:t>
            </a:r>
            <a:endParaRPr kumimoji="0" lang="en-US" sz="4400" b="1" i="0" u="none" strike="noStrike" kern="1200" cap="none" spc="0" normalizeH="0" baseline="0" noProof="0">
              <a:ln>
                <a:noFill/>
              </a:ln>
              <a:solidFill>
                <a:prstClr val="white"/>
              </a:solidFill>
              <a:effectLst>
                <a:outerShdw blurRad="76200" sx="103000" sy="103000" algn="ctr" rotWithShape="0">
                  <a:prstClr val="black">
                    <a:alpha val="40000"/>
                  </a:prstClr>
                </a:outerShdw>
              </a:effectLst>
              <a:uLnTx/>
              <a:uFillTx/>
              <a:latin typeface="Century Gothic" panose="020B0502020202020204" pitchFamily="34" charset="0"/>
              <a:ea typeface="+mn-ea"/>
              <a:cs typeface="Segoe UI Light" panose="020B0502040204020203" pitchFamily="34" charset="0"/>
            </a:endParaRPr>
          </a:p>
        </p:txBody>
      </p:sp>
      <p:pic>
        <p:nvPicPr>
          <p:cNvPr id="22" name="Picture 21">
            <a:extLst>
              <a:ext uri="{FF2B5EF4-FFF2-40B4-BE49-F238E27FC236}">
                <a16:creationId xmlns:a16="http://schemas.microsoft.com/office/drawing/2014/main" id="{BB44FAA8-7426-FD42-88D2-33FD57F7654E}"/>
              </a:ext>
              <a:ext uri="{C183D7F6-B498-43B3-948B-1728B52AA6E4}">
                <adec:decorative xmlns:adec="http://schemas.microsoft.com/office/drawing/2017/decorative" val="1"/>
              </a:ext>
            </a:extLst>
          </p:cNvPr>
          <p:cNvPicPr>
            <a:picLocks noChangeAspect="1"/>
          </p:cNvPicPr>
          <p:nvPr/>
        </p:nvPicPr>
        <p:blipFill rotWithShape="1">
          <a:blip r:embed="rId4">
            <a:alphaModFix amt="75000"/>
            <a:extLst>
              <a:ext uri="{BEBA8EAE-BF5A-486C-A8C5-ECC9F3942E4B}">
                <a14:imgProps xmlns:a14="http://schemas.microsoft.com/office/drawing/2010/main">
                  <a14:imgLayer r:embed="rId5">
                    <a14:imgEffect>
                      <a14:sharpenSoften amount="-69000"/>
                    </a14:imgEffect>
                  </a14:imgLayer>
                </a14:imgProps>
              </a:ext>
            </a:extLst>
          </a:blip>
          <a:srcRect l="61672"/>
          <a:stretch/>
        </p:blipFill>
        <p:spPr>
          <a:xfrm>
            <a:off x="7580679" y="91440"/>
            <a:ext cx="4608495" cy="6766560"/>
          </a:xfrm>
          <a:prstGeom prst="rect">
            <a:avLst/>
          </a:prstGeom>
        </p:spPr>
      </p:pic>
      <p:pic>
        <p:nvPicPr>
          <p:cNvPr id="23" name="Picture 22">
            <a:extLst>
              <a:ext uri="{FF2B5EF4-FFF2-40B4-BE49-F238E27FC236}">
                <a16:creationId xmlns:a16="http://schemas.microsoft.com/office/drawing/2014/main" id="{6CF71F6B-0317-664A-9390-3BE77EB14868}"/>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rot="973497">
            <a:off x="11296026" y="1678485"/>
            <a:ext cx="153123" cy="153123"/>
          </a:xfrm>
          <a:prstGeom prst="rect">
            <a:avLst/>
          </a:prstGeom>
        </p:spPr>
      </p:pic>
      <p:pic>
        <p:nvPicPr>
          <p:cNvPr id="24" name="Picture 23">
            <a:extLst>
              <a:ext uri="{FF2B5EF4-FFF2-40B4-BE49-F238E27FC236}">
                <a16:creationId xmlns:a16="http://schemas.microsoft.com/office/drawing/2014/main" id="{6355D3C1-1209-4A4F-8432-D8544F0B8A3C}"/>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rot="19906941">
            <a:off x="9433718" y="5171679"/>
            <a:ext cx="102788" cy="102788"/>
          </a:xfrm>
          <a:prstGeom prst="rect">
            <a:avLst/>
          </a:prstGeom>
        </p:spPr>
      </p:pic>
      <p:pic>
        <p:nvPicPr>
          <p:cNvPr id="25" name="Picture 24">
            <a:extLst>
              <a:ext uri="{FF2B5EF4-FFF2-40B4-BE49-F238E27FC236}">
                <a16:creationId xmlns:a16="http://schemas.microsoft.com/office/drawing/2014/main" id="{0DD5AAB4-EF2E-714D-9E27-49E67D688538}"/>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11561282" y="4920465"/>
            <a:ext cx="98175" cy="98175"/>
          </a:xfrm>
          <a:prstGeom prst="rect">
            <a:avLst/>
          </a:prstGeom>
        </p:spPr>
      </p:pic>
      <p:pic>
        <p:nvPicPr>
          <p:cNvPr id="26" name="Picture 25">
            <a:extLst>
              <a:ext uri="{FF2B5EF4-FFF2-40B4-BE49-F238E27FC236}">
                <a16:creationId xmlns:a16="http://schemas.microsoft.com/office/drawing/2014/main" id="{C7EB6A1D-B0D3-D94D-8487-BB7204935CC0}"/>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11212174" y="2966306"/>
            <a:ext cx="126215" cy="126215"/>
          </a:xfrm>
          <a:prstGeom prst="rect">
            <a:avLst/>
          </a:prstGeom>
        </p:spPr>
      </p:pic>
      <p:pic>
        <p:nvPicPr>
          <p:cNvPr id="7" name="Picture 6">
            <a:extLst>
              <a:ext uri="{FF2B5EF4-FFF2-40B4-BE49-F238E27FC236}">
                <a16:creationId xmlns:a16="http://schemas.microsoft.com/office/drawing/2014/main" id="{C45A931D-DA33-5E4D-99A9-58E2B623A7AB}"/>
              </a:ext>
            </a:extLst>
          </p:cNvPr>
          <p:cNvPicPr>
            <a:picLocks noChangeAspect="1"/>
          </p:cNvPicPr>
          <p:nvPr/>
        </p:nvPicPr>
        <p:blipFill rotWithShape="1">
          <a:blip r:embed="rId10"/>
          <a:srcRect l="25716" t="23753" r="25716" b="18505"/>
          <a:stretch/>
        </p:blipFill>
        <p:spPr>
          <a:xfrm>
            <a:off x="10921081" y="2524427"/>
            <a:ext cx="2704733" cy="2704733"/>
          </a:xfrm>
          <a:prstGeom prst="ellipse">
            <a:avLst/>
          </a:prstGeom>
          <a:effectLst>
            <a:softEdge rad="635000"/>
          </a:effectLst>
        </p:spPr>
      </p:pic>
      <p:pic>
        <p:nvPicPr>
          <p:cNvPr id="122" name="Picture 121">
            <a:extLst>
              <a:ext uri="{FF2B5EF4-FFF2-40B4-BE49-F238E27FC236}">
                <a16:creationId xmlns:a16="http://schemas.microsoft.com/office/drawing/2014/main" id="{17C3B36F-F1CB-0E42-B471-0A17180DC5C8}"/>
              </a:ext>
            </a:extLst>
          </p:cNvPr>
          <p:cNvPicPr>
            <a:picLocks noChangeAspect="1"/>
          </p:cNvPicPr>
          <p:nvPr/>
        </p:nvPicPr>
        <p:blipFill>
          <a:blip r:embed="rId11"/>
          <a:stretch>
            <a:fillRect/>
          </a:stretch>
        </p:blipFill>
        <p:spPr>
          <a:xfrm>
            <a:off x="11782794" y="-236392"/>
            <a:ext cx="432585" cy="432585"/>
          </a:xfrm>
          <a:prstGeom prst="rect">
            <a:avLst/>
          </a:prstGeom>
        </p:spPr>
      </p:pic>
      <p:sp>
        <p:nvSpPr>
          <p:cNvPr id="37" name="TextBox 36">
            <a:extLst>
              <a:ext uri="{FF2B5EF4-FFF2-40B4-BE49-F238E27FC236}">
                <a16:creationId xmlns:a16="http://schemas.microsoft.com/office/drawing/2014/main" id="{3A4BD617-2276-E748-97B6-E56DE062C011}"/>
              </a:ext>
            </a:extLst>
          </p:cNvPr>
          <p:cNvSpPr txBox="1"/>
          <p:nvPr/>
        </p:nvSpPr>
        <p:spPr>
          <a:xfrm>
            <a:off x="887820" y="4466720"/>
            <a:ext cx="6426588" cy="1376513"/>
          </a:xfrm>
          <a:prstGeom prst="rect">
            <a:avLst/>
          </a:prstGeom>
          <a:noFill/>
        </p:spPr>
        <p:txBody>
          <a:bodyPr wrap="square" lIns="72000" tIns="72000" rIns="72000" bIns="72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Century Gothic" panose="020B0502020202020204" pitchFamily="34" charset="0"/>
                <a:ea typeface="+mn-ea"/>
                <a:cs typeface="+mn-cs"/>
              </a:rPr>
              <a:t>We have enabled shopping on Bing.com across 20+ markets and shopping on Edge browser with more than a million shoppers coming on our platform to shop daily</a:t>
            </a:r>
          </a:p>
        </p:txBody>
      </p:sp>
      <p:sp>
        <p:nvSpPr>
          <p:cNvPr id="40" name="TextBox 1">
            <a:extLst>
              <a:ext uri="{FF2B5EF4-FFF2-40B4-BE49-F238E27FC236}">
                <a16:creationId xmlns:a16="http://schemas.microsoft.com/office/drawing/2014/main" id="{451E5C35-84FA-4A11-AD62-9B2B43F03B39}"/>
              </a:ext>
            </a:extLst>
          </p:cNvPr>
          <p:cNvSpPr txBox="1"/>
          <p:nvPr/>
        </p:nvSpPr>
        <p:spPr>
          <a:xfrm>
            <a:off x="918187" y="3290028"/>
            <a:ext cx="3728118" cy="453183"/>
          </a:xfrm>
          <a:prstGeom prst="rect">
            <a:avLst/>
          </a:prstGeom>
          <a:noFill/>
        </p:spPr>
        <p:txBody>
          <a:bodyPr wrap="none" lIns="72000" tIns="72000" rIns="72000" bIns="7200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Century Gothic" panose="020B0502020202020204" pitchFamily="34" charset="0"/>
                <a:ea typeface="+mn-ea"/>
                <a:cs typeface="+mn-cs"/>
              </a:rPr>
              <a:t>Microsoft M365 Growth Team</a:t>
            </a:r>
          </a:p>
        </p:txBody>
      </p:sp>
    </p:spTree>
    <p:extLst>
      <p:ext uri="{BB962C8B-B14F-4D97-AF65-F5344CB8AC3E}">
        <p14:creationId xmlns:p14="http://schemas.microsoft.com/office/powerpoint/2010/main" val="41939531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nodeType="withEffect">
                                  <p:stCondLst>
                                    <p:cond delay="0"/>
                                  </p:stCondLst>
                                  <p:endCondLst>
                                    <p:cond evt="onNext" delay="0">
                                      <p:tgtEl>
                                        <p:sldTgt/>
                                      </p:tgtEl>
                                    </p:cond>
                                  </p:endCondLst>
                                  <p:childTnLst>
                                    <p:animScale>
                                      <p:cBhvr>
                                        <p:cTn id="6" dur="20000" fill="hold"/>
                                        <p:tgtEl>
                                          <p:spTgt spid="12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ape&#10;&#10;Description automatically generated">
            <a:extLst>
              <a:ext uri="{FF2B5EF4-FFF2-40B4-BE49-F238E27FC236}">
                <a16:creationId xmlns:a16="http://schemas.microsoft.com/office/drawing/2014/main" id="{A93A4B8E-39DF-CE4B-8D36-1AF2A0DD442F}"/>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100000">
                <a:srgbClr val="030718">
                  <a:alpha val="0"/>
                </a:srgbClr>
              </a:gs>
              <a:gs pos="0">
                <a:srgbClr val="030718"/>
              </a:gs>
            </a:gsLst>
            <a:lin ang="0" scaled="0"/>
          </a:gradFill>
          <a:ln w="9525" cap="flat" cmpd="sng" algn="ctr">
            <a:gradFill>
              <a:gsLst>
                <a:gs pos="100000">
                  <a:srgbClr val="243A7F">
                    <a:alpha val="0"/>
                  </a:srgbClr>
                </a:gs>
                <a:gs pos="0">
                  <a:srgbClr val="36A4DC">
                    <a:alpha val="20000"/>
                  </a:srgbClr>
                </a:gs>
              </a:gsLst>
              <a:lin ang="0" scaled="0"/>
            </a:gradFill>
            <a:prstDash val="solid"/>
            <a:miter lim="800000"/>
          </a:ln>
          <a:effectLst/>
        </p:spPr>
      </p:pic>
      <p:sp>
        <p:nvSpPr>
          <p:cNvPr id="36" name="Rounded Rectangle 35">
            <a:extLst>
              <a:ext uri="{FF2B5EF4-FFF2-40B4-BE49-F238E27FC236}">
                <a16:creationId xmlns:a16="http://schemas.microsoft.com/office/drawing/2014/main" id="{E599C893-9F81-4542-83E7-EB889A3F15E1}"/>
              </a:ext>
            </a:extLst>
          </p:cNvPr>
          <p:cNvSpPr/>
          <p:nvPr/>
        </p:nvSpPr>
        <p:spPr>
          <a:xfrm>
            <a:off x="523799" y="2977154"/>
            <a:ext cx="7707260" cy="1203053"/>
          </a:xfrm>
          <a:prstGeom prst="roundRect">
            <a:avLst>
              <a:gd name="adj" fmla="val 11476"/>
            </a:avLst>
          </a:prstGeom>
          <a:gradFill>
            <a:gsLst>
              <a:gs pos="100000">
                <a:srgbClr val="030718">
                  <a:alpha val="0"/>
                </a:srgbClr>
              </a:gs>
              <a:gs pos="0">
                <a:srgbClr val="010E2F"/>
              </a:gs>
            </a:gsLst>
            <a:lin ang="0" scaled="0"/>
          </a:gradFill>
          <a:ln w="9525" cap="flat" cmpd="sng" algn="ctr">
            <a:gradFill>
              <a:gsLst>
                <a:gs pos="100000">
                  <a:srgbClr val="243A7F">
                    <a:alpha val="0"/>
                  </a:srgbClr>
                </a:gs>
                <a:gs pos="0">
                  <a:srgbClr val="36A4DC">
                    <a:alpha val="20000"/>
                  </a:srgbClr>
                </a:gs>
              </a:gsLst>
              <a:lin ang="0" scaled="0"/>
            </a:gra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5" name="Group 4" hidden="1">
            <a:extLst>
              <a:ext uri="{FF2B5EF4-FFF2-40B4-BE49-F238E27FC236}">
                <a16:creationId xmlns:a16="http://schemas.microsoft.com/office/drawing/2014/main" id="{EE5C98E6-CCFA-3B47-B295-7314AE7D9336}"/>
              </a:ext>
            </a:extLst>
          </p:cNvPr>
          <p:cNvGrpSpPr/>
          <p:nvPr/>
        </p:nvGrpSpPr>
        <p:grpSpPr>
          <a:xfrm>
            <a:off x="9468511" y="-657811"/>
            <a:ext cx="3022096" cy="8092747"/>
            <a:chOff x="8963362" y="-594013"/>
            <a:chExt cx="3022096" cy="8092747"/>
          </a:xfrm>
        </p:grpSpPr>
        <p:sp>
          <p:nvSpPr>
            <p:cNvPr id="4" name="TextBox 3">
              <a:extLst>
                <a:ext uri="{FF2B5EF4-FFF2-40B4-BE49-F238E27FC236}">
                  <a16:creationId xmlns:a16="http://schemas.microsoft.com/office/drawing/2014/main" id="{DD5ECF1E-DF96-BB42-A0F8-B7CF1EA56E1A}"/>
                </a:ext>
              </a:extLst>
            </p:cNvPr>
            <p:cNvSpPr txBox="1"/>
            <p:nvPr/>
          </p:nvSpPr>
          <p:spPr>
            <a:xfrm>
              <a:off x="9859273" y="-594013"/>
              <a:ext cx="1680268" cy="2554545"/>
            </a:xfrm>
            <a:prstGeom prst="rect">
              <a:avLst/>
            </a:prstGeom>
            <a:noFill/>
          </p:spPr>
          <p:txBody>
            <a:bodyPr wrap="none" rtlCol="0">
              <a:spAutoFit/>
            </a:bodyPr>
            <a:lstStyle>
              <a:defPPr>
                <a:defRPr lang="en-US"/>
              </a:defPPr>
              <a:lvl1pPr>
                <a:defRPr sz="16000" b="1">
                  <a:gradFill>
                    <a:gsLst>
                      <a:gs pos="0">
                        <a:schemeClr val="accent1">
                          <a:lumMod val="5000"/>
                          <a:lumOff val="95000"/>
                          <a:alpha val="60000"/>
                        </a:schemeClr>
                      </a:gs>
                      <a:gs pos="74000">
                        <a:schemeClr val="accent3">
                          <a:lumMod val="20000"/>
                          <a:lumOff val="80000"/>
                          <a:alpha val="70000"/>
                        </a:schemeClr>
                      </a:gs>
                      <a:gs pos="100000">
                        <a:schemeClr val="accent6">
                          <a:lumMod val="20000"/>
                          <a:lumOff val="80000"/>
                          <a:alpha val="8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0" b="1" i="0" u="none" strike="noStrike" kern="1200" cap="none" spc="0" normalizeH="0" baseline="0" noProof="0">
                  <a:ln>
                    <a:noFill/>
                  </a:ln>
                  <a:gradFill>
                    <a:gsLst>
                      <a:gs pos="0">
                        <a:srgbClr val="4472C4">
                          <a:lumMod val="5000"/>
                          <a:lumOff val="95000"/>
                          <a:alpha val="60000"/>
                        </a:srgbClr>
                      </a:gs>
                      <a:gs pos="74000">
                        <a:srgbClr val="A5A5A5">
                          <a:lumMod val="20000"/>
                          <a:lumOff val="80000"/>
                          <a:alpha val="70000"/>
                        </a:srgbClr>
                      </a:gs>
                      <a:gs pos="100000">
                        <a:srgbClr val="70AD47">
                          <a:lumMod val="20000"/>
                          <a:lumOff val="80000"/>
                          <a:alpha val="80000"/>
                        </a:srgbClr>
                      </a:gs>
                    </a:gsLst>
                    <a:lin ang="5400000" scaled="1"/>
                  </a:gradFill>
                  <a:effectLst/>
                  <a:uLnTx/>
                  <a:uFillTx/>
                  <a:latin typeface="Segoe UI" panose="020B0502040204020203" pitchFamily="34" charset="0"/>
                  <a:ea typeface="+mn-ea"/>
                  <a:cs typeface="Segoe UI" panose="020B0502040204020203" pitchFamily="34" charset="0"/>
                </a:rPr>
                <a:t>A</a:t>
              </a:r>
            </a:p>
          </p:txBody>
        </p:sp>
        <p:sp>
          <p:nvSpPr>
            <p:cNvPr id="6" name="TextBox 5">
              <a:extLst>
                <a:ext uri="{FF2B5EF4-FFF2-40B4-BE49-F238E27FC236}">
                  <a16:creationId xmlns:a16="http://schemas.microsoft.com/office/drawing/2014/main" id="{0B685F52-C7BA-FE49-A09B-0F987BA4A18F}"/>
                </a:ext>
              </a:extLst>
            </p:cNvPr>
            <p:cNvSpPr txBox="1"/>
            <p:nvPr/>
          </p:nvSpPr>
          <p:spPr>
            <a:xfrm>
              <a:off x="10342059" y="584404"/>
              <a:ext cx="1643399" cy="25545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0" b="1" i="0" u="none" strike="noStrike" kern="1200" cap="none" spc="0" normalizeH="0" baseline="0" noProof="0">
                  <a:ln>
                    <a:noFill/>
                  </a:ln>
                  <a:gradFill>
                    <a:gsLst>
                      <a:gs pos="0">
                        <a:srgbClr val="4472C4">
                          <a:lumMod val="5000"/>
                          <a:lumOff val="95000"/>
                          <a:alpha val="60000"/>
                        </a:srgbClr>
                      </a:gs>
                      <a:gs pos="74000">
                        <a:srgbClr val="A5A5A5">
                          <a:lumMod val="20000"/>
                          <a:lumOff val="80000"/>
                          <a:alpha val="70000"/>
                        </a:srgbClr>
                      </a:gs>
                      <a:gs pos="100000">
                        <a:srgbClr val="70AD47">
                          <a:lumMod val="20000"/>
                          <a:lumOff val="80000"/>
                          <a:alpha val="80000"/>
                        </a:srgbClr>
                      </a:gs>
                    </a:gsLst>
                    <a:lin ang="5400000" scaled="1"/>
                  </a:gradFill>
                  <a:effectLst/>
                  <a:uLnTx/>
                  <a:uFillTx/>
                  <a:latin typeface="Segoe UI" panose="020B0502040204020203" pitchFamily="34" charset="0"/>
                  <a:ea typeface="+mn-ea"/>
                  <a:cs typeface="Segoe UI" panose="020B0502040204020203" pitchFamily="34" charset="0"/>
                </a:rPr>
                <a:t>G</a:t>
              </a:r>
            </a:p>
          </p:txBody>
        </p:sp>
        <p:sp>
          <p:nvSpPr>
            <p:cNvPr id="8" name="TextBox 7">
              <a:extLst>
                <a:ext uri="{FF2B5EF4-FFF2-40B4-BE49-F238E27FC236}">
                  <a16:creationId xmlns:a16="http://schemas.microsoft.com/office/drawing/2014/main" id="{48B0D51D-6E2A-2D44-8E3B-89A1B8409939}"/>
                </a:ext>
              </a:extLst>
            </p:cNvPr>
            <p:cNvSpPr txBox="1"/>
            <p:nvPr/>
          </p:nvSpPr>
          <p:spPr>
            <a:xfrm>
              <a:off x="9935852" y="1686130"/>
              <a:ext cx="1276311" cy="2554545"/>
            </a:xfrm>
            <a:prstGeom prst="rect">
              <a:avLst/>
            </a:prstGeom>
            <a:noFill/>
          </p:spPr>
          <p:txBody>
            <a:bodyPr wrap="none" rtlCol="0">
              <a:spAutoFit/>
            </a:bodyPr>
            <a:lstStyle>
              <a:defPPr>
                <a:defRPr lang="en-US"/>
              </a:defPPr>
              <a:lvl1pPr>
                <a:defRPr sz="16000" b="1">
                  <a:gradFill>
                    <a:gsLst>
                      <a:gs pos="0">
                        <a:schemeClr val="accent1">
                          <a:lumMod val="5000"/>
                          <a:lumOff val="95000"/>
                          <a:alpha val="60000"/>
                        </a:schemeClr>
                      </a:gs>
                      <a:gs pos="74000">
                        <a:schemeClr val="accent3">
                          <a:lumMod val="20000"/>
                          <a:lumOff val="80000"/>
                          <a:alpha val="70000"/>
                        </a:schemeClr>
                      </a:gs>
                      <a:gs pos="100000">
                        <a:schemeClr val="accent6">
                          <a:lumMod val="20000"/>
                          <a:lumOff val="80000"/>
                          <a:alpha val="8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0" b="1" i="0" u="none" strike="noStrike" kern="1200" cap="none" spc="0" normalizeH="0" baseline="0" noProof="0">
                  <a:ln>
                    <a:noFill/>
                  </a:ln>
                  <a:gradFill>
                    <a:gsLst>
                      <a:gs pos="0">
                        <a:srgbClr val="4472C4">
                          <a:lumMod val="5000"/>
                          <a:lumOff val="95000"/>
                          <a:alpha val="60000"/>
                        </a:srgbClr>
                      </a:gs>
                      <a:gs pos="74000">
                        <a:srgbClr val="A5A5A5">
                          <a:lumMod val="20000"/>
                          <a:lumOff val="80000"/>
                          <a:alpha val="70000"/>
                        </a:srgbClr>
                      </a:gs>
                      <a:gs pos="100000">
                        <a:srgbClr val="70AD47">
                          <a:lumMod val="20000"/>
                          <a:lumOff val="80000"/>
                          <a:alpha val="80000"/>
                        </a:srgbClr>
                      </a:gs>
                    </a:gsLst>
                    <a:lin ang="5400000" scaled="1"/>
                  </a:gradFill>
                  <a:effectLst/>
                  <a:uLnTx/>
                  <a:uFillTx/>
                  <a:latin typeface="Segoe UI" panose="020B0502040204020203" pitchFamily="34" charset="0"/>
                  <a:ea typeface="+mn-ea"/>
                  <a:cs typeface="Segoe UI" panose="020B0502040204020203" pitchFamily="34" charset="0"/>
                </a:rPr>
                <a:t>E</a:t>
              </a:r>
            </a:p>
          </p:txBody>
        </p:sp>
        <p:sp>
          <p:nvSpPr>
            <p:cNvPr id="9" name="TextBox 8">
              <a:extLst>
                <a:ext uri="{FF2B5EF4-FFF2-40B4-BE49-F238E27FC236}">
                  <a16:creationId xmlns:a16="http://schemas.microsoft.com/office/drawing/2014/main" id="{F181AABE-B3FB-9347-9872-3F3759C752A8}"/>
                </a:ext>
              </a:extLst>
            </p:cNvPr>
            <p:cNvSpPr txBox="1"/>
            <p:nvPr/>
          </p:nvSpPr>
          <p:spPr>
            <a:xfrm>
              <a:off x="8963362" y="2827868"/>
              <a:ext cx="1805302" cy="2554545"/>
            </a:xfrm>
            <a:prstGeom prst="rect">
              <a:avLst/>
            </a:prstGeom>
            <a:noFill/>
          </p:spPr>
          <p:txBody>
            <a:bodyPr wrap="none" rtlCol="0">
              <a:spAutoFit/>
            </a:bodyPr>
            <a:lstStyle>
              <a:defPPr>
                <a:defRPr lang="en-US"/>
              </a:defPPr>
              <a:lvl1pPr>
                <a:defRPr sz="16000" b="1">
                  <a:gradFill>
                    <a:gsLst>
                      <a:gs pos="0">
                        <a:schemeClr val="accent1">
                          <a:lumMod val="5000"/>
                          <a:lumOff val="95000"/>
                          <a:alpha val="60000"/>
                        </a:schemeClr>
                      </a:gs>
                      <a:gs pos="74000">
                        <a:schemeClr val="accent3">
                          <a:lumMod val="20000"/>
                          <a:lumOff val="80000"/>
                          <a:alpha val="70000"/>
                        </a:schemeClr>
                      </a:gs>
                      <a:gs pos="100000">
                        <a:schemeClr val="accent6">
                          <a:lumMod val="20000"/>
                          <a:lumOff val="80000"/>
                          <a:alpha val="8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0" b="1" i="0" u="none" strike="noStrike" kern="1200" cap="none" spc="0" normalizeH="0" baseline="0" noProof="0">
                  <a:ln>
                    <a:noFill/>
                  </a:ln>
                  <a:gradFill>
                    <a:gsLst>
                      <a:gs pos="0">
                        <a:srgbClr val="4472C4">
                          <a:lumMod val="5000"/>
                          <a:lumOff val="95000"/>
                          <a:alpha val="60000"/>
                        </a:srgbClr>
                      </a:gs>
                      <a:gs pos="74000">
                        <a:srgbClr val="A5A5A5">
                          <a:lumMod val="20000"/>
                          <a:lumOff val="80000"/>
                          <a:alpha val="70000"/>
                        </a:srgbClr>
                      </a:gs>
                      <a:gs pos="100000">
                        <a:srgbClr val="70AD47">
                          <a:lumMod val="20000"/>
                          <a:lumOff val="80000"/>
                          <a:alpha val="80000"/>
                        </a:srgbClr>
                      </a:gs>
                    </a:gsLst>
                    <a:lin ang="5400000" scaled="1"/>
                  </a:gradFill>
                  <a:effectLst/>
                  <a:uLnTx/>
                  <a:uFillTx/>
                  <a:latin typeface="Segoe UI" panose="020B0502040204020203" pitchFamily="34" charset="0"/>
                  <a:ea typeface="+mn-ea"/>
                  <a:cs typeface="Segoe UI" panose="020B0502040204020203" pitchFamily="34" charset="0"/>
                </a:rPr>
                <a:t>N</a:t>
              </a:r>
            </a:p>
          </p:txBody>
        </p:sp>
        <p:sp>
          <p:nvSpPr>
            <p:cNvPr id="10" name="TextBox 9">
              <a:extLst>
                <a:ext uri="{FF2B5EF4-FFF2-40B4-BE49-F238E27FC236}">
                  <a16:creationId xmlns:a16="http://schemas.microsoft.com/office/drawing/2014/main" id="{F603DDAD-E54F-D240-9002-F058D627C314}"/>
                </a:ext>
              </a:extLst>
            </p:cNvPr>
            <p:cNvSpPr txBox="1"/>
            <p:nvPr/>
          </p:nvSpPr>
          <p:spPr>
            <a:xfrm>
              <a:off x="9938669" y="3786689"/>
              <a:ext cx="1697901" cy="2554545"/>
            </a:xfrm>
            <a:prstGeom prst="rect">
              <a:avLst/>
            </a:prstGeom>
            <a:noFill/>
          </p:spPr>
          <p:txBody>
            <a:bodyPr wrap="none" rtlCol="0">
              <a:spAutoFit/>
            </a:bodyPr>
            <a:lstStyle>
              <a:defPPr>
                <a:defRPr lang="en-US"/>
              </a:defPPr>
              <a:lvl1pPr>
                <a:defRPr sz="16000" b="1">
                  <a:gradFill>
                    <a:gsLst>
                      <a:gs pos="0">
                        <a:schemeClr val="accent1">
                          <a:lumMod val="5000"/>
                          <a:lumOff val="95000"/>
                          <a:alpha val="60000"/>
                        </a:schemeClr>
                      </a:gs>
                      <a:gs pos="74000">
                        <a:schemeClr val="accent3">
                          <a:lumMod val="20000"/>
                          <a:lumOff val="80000"/>
                          <a:alpha val="70000"/>
                        </a:schemeClr>
                      </a:gs>
                      <a:gs pos="100000">
                        <a:schemeClr val="accent6">
                          <a:lumMod val="20000"/>
                          <a:lumOff val="80000"/>
                          <a:alpha val="8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0" b="1" i="0" u="none" strike="noStrike" kern="1200" cap="none" spc="0" normalizeH="0" baseline="0" noProof="0">
                  <a:ln>
                    <a:noFill/>
                  </a:ln>
                  <a:gradFill>
                    <a:gsLst>
                      <a:gs pos="0">
                        <a:srgbClr val="4472C4">
                          <a:lumMod val="5000"/>
                          <a:lumOff val="95000"/>
                          <a:alpha val="60000"/>
                        </a:srgbClr>
                      </a:gs>
                      <a:gs pos="74000">
                        <a:srgbClr val="A5A5A5">
                          <a:lumMod val="20000"/>
                          <a:lumOff val="80000"/>
                          <a:alpha val="70000"/>
                        </a:srgbClr>
                      </a:gs>
                      <a:gs pos="100000">
                        <a:srgbClr val="70AD47">
                          <a:lumMod val="20000"/>
                          <a:lumOff val="80000"/>
                          <a:alpha val="80000"/>
                        </a:srgbClr>
                      </a:gs>
                    </a:gsLst>
                    <a:lin ang="5400000" scaled="1"/>
                  </a:gradFill>
                  <a:effectLst/>
                  <a:uLnTx/>
                  <a:uFillTx/>
                  <a:latin typeface="Segoe UI" panose="020B0502040204020203" pitchFamily="34" charset="0"/>
                  <a:ea typeface="+mn-ea"/>
                  <a:cs typeface="Segoe UI" panose="020B0502040204020203" pitchFamily="34" charset="0"/>
                </a:rPr>
                <a:t>D</a:t>
              </a:r>
            </a:p>
          </p:txBody>
        </p:sp>
        <p:sp>
          <p:nvSpPr>
            <p:cNvPr id="11" name="TextBox 10">
              <a:extLst>
                <a:ext uri="{FF2B5EF4-FFF2-40B4-BE49-F238E27FC236}">
                  <a16:creationId xmlns:a16="http://schemas.microsoft.com/office/drawing/2014/main" id="{9EF35632-5343-F24D-986B-2428705E0FB0}"/>
                </a:ext>
              </a:extLst>
            </p:cNvPr>
            <p:cNvSpPr txBox="1"/>
            <p:nvPr/>
          </p:nvSpPr>
          <p:spPr>
            <a:xfrm>
              <a:off x="9857221" y="4944189"/>
              <a:ext cx="1680268" cy="2554545"/>
            </a:xfrm>
            <a:prstGeom prst="rect">
              <a:avLst/>
            </a:prstGeom>
            <a:noFill/>
          </p:spPr>
          <p:txBody>
            <a:bodyPr wrap="none" rtlCol="0">
              <a:spAutoFit/>
            </a:bodyPr>
            <a:lstStyle>
              <a:defPPr>
                <a:defRPr lang="en-US"/>
              </a:defPPr>
              <a:lvl1pPr>
                <a:defRPr sz="16000" b="1">
                  <a:gradFill>
                    <a:gsLst>
                      <a:gs pos="0">
                        <a:schemeClr val="accent1">
                          <a:lumMod val="5000"/>
                          <a:lumOff val="95000"/>
                          <a:alpha val="60000"/>
                        </a:schemeClr>
                      </a:gs>
                      <a:gs pos="74000">
                        <a:schemeClr val="accent3">
                          <a:lumMod val="20000"/>
                          <a:lumOff val="80000"/>
                          <a:alpha val="70000"/>
                        </a:schemeClr>
                      </a:gs>
                      <a:gs pos="100000">
                        <a:schemeClr val="accent6">
                          <a:lumMod val="20000"/>
                          <a:lumOff val="80000"/>
                          <a:alpha val="8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0" b="1" i="0" u="none" strike="noStrike" kern="1200" cap="none" spc="0" normalizeH="0" baseline="0" noProof="0">
                  <a:ln>
                    <a:noFill/>
                  </a:ln>
                  <a:gradFill>
                    <a:gsLst>
                      <a:gs pos="0">
                        <a:srgbClr val="4472C4">
                          <a:lumMod val="5000"/>
                          <a:lumOff val="95000"/>
                          <a:alpha val="60000"/>
                        </a:srgbClr>
                      </a:gs>
                      <a:gs pos="74000">
                        <a:srgbClr val="A5A5A5">
                          <a:lumMod val="20000"/>
                          <a:lumOff val="80000"/>
                          <a:alpha val="70000"/>
                        </a:srgbClr>
                      </a:gs>
                      <a:gs pos="100000">
                        <a:srgbClr val="70AD47">
                          <a:lumMod val="20000"/>
                          <a:lumOff val="80000"/>
                          <a:alpha val="80000"/>
                        </a:srgbClr>
                      </a:gs>
                    </a:gsLst>
                    <a:lin ang="5400000" scaled="1"/>
                  </a:gradFill>
                  <a:effectLst/>
                  <a:uLnTx/>
                  <a:uFillTx/>
                  <a:latin typeface="Segoe UI" panose="020B0502040204020203" pitchFamily="34" charset="0"/>
                  <a:ea typeface="+mn-ea"/>
                  <a:cs typeface="Segoe UI" panose="020B0502040204020203" pitchFamily="34" charset="0"/>
                </a:rPr>
                <a:t>A</a:t>
              </a:r>
            </a:p>
          </p:txBody>
        </p:sp>
      </p:grpSp>
      <p:sp>
        <p:nvSpPr>
          <p:cNvPr id="34" name="Rounded Rectangle 33">
            <a:extLst>
              <a:ext uri="{FF2B5EF4-FFF2-40B4-BE49-F238E27FC236}">
                <a16:creationId xmlns:a16="http://schemas.microsoft.com/office/drawing/2014/main" id="{483EDF8A-EE2B-5F44-ACD5-ADB5E51160B6}"/>
              </a:ext>
            </a:extLst>
          </p:cNvPr>
          <p:cNvSpPr/>
          <p:nvPr/>
        </p:nvSpPr>
        <p:spPr>
          <a:xfrm>
            <a:off x="523799" y="1570732"/>
            <a:ext cx="7707260" cy="1193338"/>
          </a:xfrm>
          <a:prstGeom prst="roundRect">
            <a:avLst>
              <a:gd name="adj" fmla="val 13034"/>
            </a:avLst>
          </a:prstGeom>
          <a:gradFill>
            <a:gsLst>
              <a:gs pos="100000">
                <a:srgbClr val="030718">
                  <a:alpha val="0"/>
                </a:srgbClr>
              </a:gs>
              <a:gs pos="0">
                <a:srgbClr val="010E2F"/>
              </a:gs>
            </a:gsLst>
            <a:lin ang="0" scaled="0"/>
          </a:gradFill>
          <a:ln w="9525" cap="flat" cmpd="sng" algn="ctr">
            <a:gradFill>
              <a:gsLst>
                <a:gs pos="100000">
                  <a:srgbClr val="243A7F">
                    <a:alpha val="0"/>
                  </a:srgbClr>
                </a:gs>
                <a:gs pos="0">
                  <a:srgbClr val="36A4DC">
                    <a:alpha val="20000"/>
                  </a:srgbClr>
                </a:gs>
              </a:gsLst>
              <a:lin ang="0" scaled="0"/>
            </a:gra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5" name="TextBox 34">
            <a:extLst>
              <a:ext uri="{FF2B5EF4-FFF2-40B4-BE49-F238E27FC236}">
                <a16:creationId xmlns:a16="http://schemas.microsoft.com/office/drawing/2014/main" id="{E38FCF85-F7E8-2442-9C25-96D6BF4CB5A0}"/>
              </a:ext>
            </a:extLst>
          </p:cNvPr>
          <p:cNvSpPr txBox="1"/>
          <p:nvPr/>
        </p:nvSpPr>
        <p:spPr>
          <a:xfrm>
            <a:off x="849429" y="1661529"/>
            <a:ext cx="7006486" cy="1068736"/>
          </a:xfrm>
          <a:prstGeom prst="rect">
            <a:avLst/>
          </a:prstGeom>
          <a:noFill/>
        </p:spPr>
        <p:txBody>
          <a:bodyPr wrap="square" lIns="72000" tIns="72000" rIns="72000" bIns="72000" rtlCol="0" anchor="t">
            <a:spAutoFit/>
          </a:bodyPr>
          <a:lstStyle/>
          <a:p>
            <a:pPr>
              <a:defRPr/>
            </a:pPr>
            <a:r>
              <a:rPr kumimoji="0" lang="en-US" sz="2000" b="1" i="0" u="none" strike="noStrike" kern="1200" cap="none" spc="0" normalizeH="0" baseline="0" noProof="0">
                <a:ln>
                  <a:noFill/>
                </a:ln>
                <a:solidFill>
                  <a:srgbClr val="FFFFFF"/>
                </a:solidFill>
                <a:effectLst/>
                <a:uLnTx/>
                <a:uFillTx/>
                <a:latin typeface="Century Gothic"/>
              </a:rPr>
              <a:t>M365 Growth Team worked on the seller side application (</a:t>
            </a:r>
            <a:r>
              <a:rPr lang="en-US" sz="2000" b="1">
                <a:solidFill>
                  <a:srgbClr val="FFFFFF"/>
                </a:solidFill>
                <a:latin typeface="Century Gothic"/>
              </a:rPr>
              <a:t>SMB cloud</a:t>
            </a:r>
            <a:r>
              <a:rPr kumimoji="0" lang="en-US" sz="2000" b="1" i="0" u="none" strike="noStrike" kern="1200" cap="none" spc="0" normalizeH="0" baseline="0" noProof="0">
                <a:ln>
                  <a:noFill/>
                </a:ln>
                <a:solidFill>
                  <a:srgbClr val="FFFFFF"/>
                </a:solidFill>
                <a:effectLst/>
                <a:uLnTx/>
                <a:uFillTx/>
                <a:latin typeface="Century Gothic"/>
              </a:rPr>
              <a:t> service) enabling retailers to get onboarded on ONDC network.</a:t>
            </a:r>
          </a:p>
        </p:txBody>
      </p:sp>
      <p:sp>
        <p:nvSpPr>
          <p:cNvPr id="39" name="Rounded Rectangle 38">
            <a:extLst>
              <a:ext uri="{FF2B5EF4-FFF2-40B4-BE49-F238E27FC236}">
                <a16:creationId xmlns:a16="http://schemas.microsoft.com/office/drawing/2014/main" id="{2CC2EF80-BBFC-A944-A1CC-75F7EBF6DB51}"/>
              </a:ext>
            </a:extLst>
          </p:cNvPr>
          <p:cNvSpPr/>
          <p:nvPr/>
        </p:nvSpPr>
        <p:spPr>
          <a:xfrm>
            <a:off x="532543" y="4427096"/>
            <a:ext cx="7707260" cy="1040254"/>
          </a:xfrm>
          <a:prstGeom prst="roundRect">
            <a:avLst>
              <a:gd name="adj" fmla="val 11483"/>
            </a:avLst>
          </a:prstGeom>
          <a:gradFill>
            <a:gsLst>
              <a:gs pos="100000">
                <a:srgbClr val="030718">
                  <a:alpha val="0"/>
                </a:srgbClr>
              </a:gs>
              <a:gs pos="0">
                <a:srgbClr val="010E2F"/>
              </a:gs>
            </a:gsLst>
            <a:lin ang="0" scaled="0"/>
          </a:gradFill>
          <a:ln w="9525" cap="flat" cmpd="sng" algn="ctr">
            <a:gradFill>
              <a:gsLst>
                <a:gs pos="100000">
                  <a:srgbClr val="243A7F">
                    <a:alpha val="0"/>
                  </a:srgbClr>
                </a:gs>
                <a:gs pos="0">
                  <a:srgbClr val="36A4DC">
                    <a:alpha val="20000"/>
                  </a:srgbClr>
                </a:gs>
              </a:gsLst>
              <a:lin ang="0" scaled="0"/>
            </a:gra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1" name="TextBox 30">
            <a:extLst>
              <a:ext uri="{FF2B5EF4-FFF2-40B4-BE49-F238E27FC236}">
                <a16:creationId xmlns:a16="http://schemas.microsoft.com/office/drawing/2014/main" id="{03BF667A-7D32-764C-A3D0-2ED4F84F4E9E}"/>
              </a:ext>
            </a:extLst>
          </p:cNvPr>
          <p:cNvSpPr txBox="1"/>
          <p:nvPr/>
        </p:nvSpPr>
        <p:spPr>
          <a:xfrm>
            <a:off x="431980" y="370097"/>
            <a:ext cx="8362770" cy="769441"/>
          </a:xfrm>
          <a:prstGeom prst="rect">
            <a:avLst/>
          </a:prstGeom>
          <a:noFill/>
        </p:spPr>
        <p:txBody>
          <a:bodyPr wrap="square">
            <a:spAutoFit/>
          </a:bodyPr>
          <a:lstStyle>
            <a:defPPr>
              <a:defRPr lang="en-US"/>
            </a:defPPr>
            <a:lvl1pPr>
              <a:defRPr sz="2400">
                <a:gradFill>
                  <a:gsLst>
                    <a:gs pos="51000">
                      <a:srgbClr val="F34E1A"/>
                    </a:gs>
                    <a:gs pos="0">
                      <a:srgbClr val="5144DA"/>
                    </a:gs>
                    <a:gs pos="100000">
                      <a:srgbClr val="753C97"/>
                    </a:gs>
                  </a:gsLst>
                  <a:lin ang="0" scaled="1"/>
                </a:gradFill>
                <a:latin typeface="Segoe UI Semilight" panose="020B0402040204020203" pitchFamily="34" charset="0"/>
                <a:cs typeface="Segoe UI Semilight" panose="020B04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white"/>
                </a:solidFill>
                <a:effectLst>
                  <a:outerShdw blurRad="76200" sx="103000" sy="103000" algn="ctr" rotWithShape="0">
                    <a:prstClr val="black">
                      <a:alpha val="40000"/>
                    </a:prstClr>
                  </a:outerShdw>
                </a:effectLst>
                <a:uLnTx/>
                <a:uFillTx/>
                <a:latin typeface="Century Gothic" panose="020B0502020202020204" pitchFamily="34" charset="0"/>
                <a:ea typeface="+mn-ea"/>
                <a:cs typeface="Segoe UI Semilight" panose="020B0402040204020203" pitchFamily="34" charset="0"/>
              </a:rPr>
              <a:t>What have we done?</a:t>
            </a:r>
            <a:endParaRPr kumimoji="0" lang="en-US" sz="4400" b="1" i="0" u="none" strike="noStrike" kern="1200" cap="none" spc="0" normalizeH="0" baseline="0" noProof="0">
              <a:ln>
                <a:noFill/>
              </a:ln>
              <a:solidFill>
                <a:prstClr val="white"/>
              </a:solidFill>
              <a:effectLst>
                <a:outerShdw blurRad="76200" sx="103000" sy="103000" algn="ctr" rotWithShape="0">
                  <a:prstClr val="black">
                    <a:alpha val="40000"/>
                  </a:prstClr>
                </a:outerShdw>
              </a:effectLst>
              <a:uLnTx/>
              <a:uFillTx/>
              <a:latin typeface="Century Gothic" panose="020B0502020202020204" pitchFamily="34" charset="0"/>
              <a:ea typeface="+mn-ea"/>
              <a:cs typeface="Segoe UI Light" panose="020B0502040204020203" pitchFamily="34" charset="0"/>
            </a:endParaRPr>
          </a:p>
        </p:txBody>
      </p:sp>
      <p:pic>
        <p:nvPicPr>
          <p:cNvPr id="22" name="Picture 21">
            <a:extLst>
              <a:ext uri="{FF2B5EF4-FFF2-40B4-BE49-F238E27FC236}">
                <a16:creationId xmlns:a16="http://schemas.microsoft.com/office/drawing/2014/main" id="{BB44FAA8-7426-FD42-88D2-33FD57F7654E}"/>
              </a:ext>
              <a:ext uri="{C183D7F6-B498-43B3-948B-1728B52AA6E4}">
                <adec:decorative xmlns:adec="http://schemas.microsoft.com/office/drawing/2017/decorative" val="1"/>
              </a:ext>
            </a:extLst>
          </p:cNvPr>
          <p:cNvPicPr>
            <a:picLocks noChangeAspect="1"/>
          </p:cNvPicPr>
          <p:nvPr/>
        </p:nvPicPr>
        <p:blipFill rotWithShape="1">
          <a:blip r:embed="rId5">
            <a:alphaModFix amt="75000"/>
            <a:extLst>
              <a:ext uri="{BEBA8EAE-BF5A-486C-A8C5-ECC9F3942E4B}">
                <a14:imgProps xmlns:a14="http://schemas.microsoft.com/office/drawing/2010/main">
                  <a14:imgLayer r:embed="rId6">
                    <a14:imgEffect>
                      <a14:sharpenSoften amount="-69000"/>
                    </a14:imgEffect>
                  </a14:imgLayer>
                </a14:imgProps>
              </a:ext>
            </a:extLst>
          </a:blip>
          <a:srcRect l="61672"/>
          <a:stretch/>
        </p:blipFill>
        <p:spPr>
          <a:xfrm>
            <a:off x="7580679" y="91440"/>
            <a:ext cx="4608495" cy="6766560"/>
          </a:xfrm>
          <a:prstGeom prst="rect">
            <a:avLst/>
          </a:prstGeom>
        </p:spPr>
      </p:pic>
      <p:pic>
        <p:nvPicPr>
          <p:cNvPr id="23" name="Picture 22">
            <a:extLst>
              <a:ext uri="{FF2B5EF4-FFF2-40B4-BE49-F238E27FC236}">
                <a16:creationId xmlns:a16="http://schemas.microsoft.com/office/drawing/2014/main" id="{6CF71F6B-0317-664A-9390-3BE77EB14868}"/>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rot="973497">
            <a:off x="11296026" y="1678485"/>
            <a:ext cx="153123" cy="153123"/>
          </a:xfrm>
          <a:prstGeom prst="rect">
            <a:avLst/>
          </a:prstGeom>
        </p:spPr>
      </p:pic>
      <p:pic>
        <p:nvPicPr>
          <p:cNvPr id="24" name="Picture 23">
            <a:extLst>
              <a:ext uri="{FF2B5EF4-FFF2-40B4-BE49-F238E27FC236}">
                <a16:creationId xmlns:a16="http://schemas.microsoft.com/office/drawing/2014/main" id="{6355D3C1-1209-4A4F-8432-D8544F0B8A3C}"/>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rot="19906941">
            <a:off x="9433718" y="5171679"/>
            <a:ext cx="102788" cy="102788"/>
          </a:xfrm>
          <a:prstGeom prst="rect">
            <a:avLst/>
          </a:prstGeom>
        </p:spPr>
      </p:pic>
      <p:pic>
        <p:nvPicPr>
          <p:cNvPr id="25" name="Picture 24">
            <a:extLst>
              <a:ext uri="{FF2B5EF4-FFF2-40B4-BE49-F238E27FC236}">
                <a16:creationId xmlns:a16="http://schemas.microsoft.com/office/drawing/2014/main" id="{0DD5AAB4-EF2E-714D-9E27-49E67D688538}"/>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11561282" y="4920465"/>
            <a:ext cx="98175" cy="98175"/>
          </a:xfrm>
          <a:prstGeom prst="rect">
            <a:avLst/>
          </a:prstGeom>
        </p:spPr>
      </p:pic>
      <p:pic>
        <p:nvPicPr>
          <p:cNvPr id="26" name="Picture 25">
            <a:extLst>
              <a:ext uri="{FF2B5EF4-FFF2-40B4-BE49-F238E27FC236}">
                <a16:creationId xmlns:a16="http://schemas.microsoft.com/office/drawing/2014/main" id="{C7EB6A1D-B0D3-D94D-8487-BB7204935CC0}"/>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11212174" y="2966306"/>
            <a:ext cx="126215" cy="126215"/>
          </a:xfrm>
          <a:prstGeom prst="rect">
            <a:avLst/>
          </a:prstGeom>
        </p:spPr>
      </p:pic>
      <p:pic>
        <p:nvPicPr>
          <p:cNvPr id="7" name="Picture 6">
            <a:extLst>
              <a:ext uri="{FF2B5EF4-FFF2-40B4-BE49-F238E27FC236}">
                <a16:creationId xmlns:a16="http://schemas.microsoft.com/office/drawing/2014/main" id="{C45A931D-DA33-5E4D-99A9-58E2B623A7AB}"/>
              </a:ext>
            </a:extLst>
          </p:cNvPr>
          <p:cNvPicPr>
            <a:picLocks noChangeAspect="1"/>
          </p:cNvPicPr>
          <p:nvPr/>
        </p:nvPicPr>
        <p:blipFill rotWithShape="1">
          <a:blip r:embed="rId11"/>
          <a:srcRect l="25716" t="23753" r="25716" b="18505"/>
          <a:stretch/>
        </p:blipFill>
        <p:spPr>
          <a:xfrm>
            <a:off x="10921081" y="2524427"/>
            <a:ext cx="2704733" cy="2704733"/>
          </a:xfrm>
          <a:prstGeom prst="ellipse">
            <a:avLst/>
          </a:prstGeom>
          <a:effectLst>
            <a:softEdge rad="635000"/>
          </a:effectLst>
        </p:spPr>
      </p:pic>
      <p:pic>
        <p:nvPicPr>
          <p:cNvPr id="122" name="Picture 121">
            <a:extLst>
              <a:ext uri="{FF2B5EF4-FFF2-40B4-BE49-F238E27FC236}">
                <a16:creationId xmlns:a16="http://schemas.microsoft.com/office/drawing/2014/main" id="{17C3B36F-F1CB-0E42-B471-0A17180DC5C8}"/>
              </a:ext>
            </a:extLst>
          </p:cNvPr>
          <p:cNvPicPr>
            <a:picLocks noChangeAspect="1"/>
          </p:cNvPicPr>
          <p:nvPr/>
        </p:nvPicPr>
        <p:blipFill>
          <a:blip r:embed="rId12"/>
          <a:stretch>
            <a:fillRect/>
          </a:stretch>
        </p:blipFill>
        <p:spPr>
          <a:xfrm>
            <a:off x="11782794" y="-236392"/>
            <a:ext cx="432585" cy="432585"/>
          </a:xfrm>
          <a:prstGeom prst="rect">
            <a:avLst/>
          </a:prstGeom>
        </p:spPr>
      </p:pic>
      <p:sp>
        <p:nvSpPr>
          <p:cNvPr id="37" name="TextBox 36">
            <a:extLst>
              <a:ext uri="{FF2B5EF4-FFF2-40B4-BE49-F238E27FC236}">
                <a16:creationId xmlns:a16="http://schemas.microsoft.com/office/drawing/2014/main" id="{3A4BD617-2276-E748-97B6-E56DE062C011}"/>
              </a:ext>
            </a:extLst>
          </p:cNvPr>
          <p:cNvSpPr txBox="1"/>
          <p:nvPr/>
        </p:nvSpPr>
        <p:spPr>
          <a:xfrm>
            <a:off x="887820" y="4466720"/>
            <a:ext cx="6426588" cy="760959"/>
          </a:xfrm>
          <a:prstGeom prst="rect">
            <a:avLst/>
          </a:prstGeom>
          <a:noFill/>
        </p:spPr>
        <p:txBody>
          <a:bodyPr wrap="square" lIns="72000" tIns="72000" rIns="72000" bIns="72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a:solidFill>
                  <a:prstClr val="white"/>
                </a:solidFill>
                <a:latin typeface="Century Gothic" panose="020B0502020202020204" pitchFamily="34" charset="0"/>
              </a:rPr>
              <a:t>S</a:t>
            </a:r>
            <a:r>
              <a:rPr kumimoji="0" lang="en-US" sz="2000" b="1" i="0" u="none" strike="noStrike" kern="1200" cap="none" spc="0" normalizeH="0" baseline="0" noProof="0">
                <a:ln>
                  <a:noFill/>
                </a:ln>
                <a:solidFill>
                  <a:prstClr val="white"/>
                </a:solidFill>
                <a:effectLst/>
                <a:uLnTx/>
                <a:uFillTx/>
                <a:latin typeface="Century Gothic" panose="020B0502020202020204" pitchFamily="34" charset="0"/>
                <a:ea typeface="+mn-ea"/>
                <a:cs typeface="+mn-cs"/>
              </a:rPr>
              <a:t>hopping team has integrated the buyer side app with ONDC network.</a:t>
            </a:r>
          </a:p>
        </p:txBody>
      </p:sp>
      <p:sp>
        <p:nvSpPr>
          <p:cNvPr id="40" name="TextBox 1">
            <a:extLst>
              <a:ext uri="{FF2B5EF4-FFF2-40B4-BE49-F238E27FC236}">
                <a16:creationId xmlns:a16="http://schemas.microsoft.com/office/drawing/2014/main" id="{451E5C35-84FA-4A11-AD62-9B2B43F03B39}"/>
              </a:ext>
            </a:extLst>
          </p:cNvPr>
          <p:cNvSpPr txBox="1"/>
          <p:nvPr/>
        </p:nvSpPr>
        <p:spPr>
          <a:xfrm>
            <a:off x="918187" y="3290028"/>
            <a:ext cx="6639113" cy="760959"/>
          </a:xfrm>
          <a:prstGeom prst="rect">
            <a:avLst/>
          </a:prstGeom>
          <a:noFill/>
        </p:spPr>
        <p:txBody>
          <a:bodyPr wrap="square" lIns="72000" tIns="72000" rIns="72000" bIns="7200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a:solidFill>
                  <a:prstClr val="white"/>
                </a:solidFill>
                <a:latin typeface="Century Gothic" panose="020B0502020202020204" pitchFamily="34" charset="0"/>
              </a:rPr>
              <a:t>S</a:t>
            </a:r>
            <a:r>
              <a:rPr kumimoji="0" lang="en-US" sz="2000" b="1" i="0" u="none" strike="noStrike" kern="1200" cap="none" spc="0" normalizeH="0" baseline="0" noProof="0">
                <a:ln>
                  <a:noFill/>
                </a:ln>
                <a:solidFill>
                  <a:prstClr val="white"/>
                </a:solidFill>
                <a:effectLst/>
                <a:uLnTx/>
                <a:uFillTx/>
                <a:latin typeface="Century Gothic" panose="020B0502020202020204" pitchFamily="34" charset="0"/>
                <a:ea typeface="+mn-ea"/>
                <a:cs typeface="+mn-cs"/>
              </a:rPr>
              <a:t>hopping team has integrated the buyer side app with ONDC network.</a:t>
            </a:r>
          </a:p>
        </p:txBody>
      </p:sp>
    </p:spTree>
    <p:extLst>
      <p:ext uri="{BB962C8B-B14F-4D97-AF65-F5344CB8AC3E}">
        <p14:creationId xmlns:p14="http://schemas.microsoft.com/office/powerpoint/2010/main" val="36288260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nodeType="withEffect">
                                  <p:stCondLst>
                                    <p:cond delay="0"/>
                                  </p:stCondLst>
                                  <p:endCondLst>
                                    <p:cond evt="onNext" delay="0">
                                      <p:tgtEl>
                                        <p:sldTgt/>
                                      </p:tgtEl>
                                    </p:cond>
                                  </p:endCondLst>
                                  <p:childTnLst>
                                    <p:animScale>
                                      <p:cBhvr>
                                        <p:cTn id="6" dur="20000" fill="hold"/>
                                        <p:tgtEl>
                                          <p:spTgt spid="12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786A66F-0EAE-4E46-A925-03426E3F6CC7}"/>
              </a:ext>
            </a:extLst>
          </p:cNvPr>
          <p:cNvSpPr/>
          <p:nvPr/>
        </p:nvSpPr>
        <p:spPr>
          <a:xfrm>
            <a:off x="1821766" y="2370403"/>
            <a:ext cx="8792307" cy="513471"/>
          </a:xfrm>
          <a:prstGeom prst="rect">
            <a:avLst/>
          </a:prstGeom>
          <a:solidFill>
            <a:srgbClr val="84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Bing Shopping (Buyer Platform)</a:t>
            </a:r>
          </a:p>
        </p:txBody>
      </p:sp>
      <p:pic>
        <p:nvPicPr>
          <p:cNvPr id="13" name="Graphic 12" descr="Continuous Improvement with solid fill">
            <a:extLst>
              <a:ext uri="{FF2B5EF4-FFF2-40B4-BE49-F238E27FC236}">
                <a16:creationId xmlns:a16="http://schemas.microsoft.com/office/drawing/2014/main" id="{E41C90AC-7C1F-43D8-9A59-1F20EAC3FF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02855" y="3214472"/>
            <a:ext cx="731520" cy="731520"/>
          </a:xfrm>
          <a:prstGeom prst="rect">
            <a:avLst/>
          </a:prstGeom>
        </p:spPr>
      </p:pic>
      <p:pic>
        <p:nvPicPr>
          <p:cNvPr id="14" name="Graphic 13" descr="Continuous Improvement with solid fill">
            <a:extLst>
              <a:ext uri="{FF2B5EF4-FFF2-40B4-BE49-F238E27FC236}">
                <a16:creationId xmlns:a16="http://schemas.microsoft.com/office/drawing/2014/main" id="{DD397194-7550-4BEF-8889-AA50126749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77507" y="3214472"/>
            <a:ext cx="731520" cy="731520"/>
          </a:xfrm>
          <a:prstGeom prst="rect">
            <a:avLst/>
          </a:prstGeom>
        </p:spPr>
      </p:pic>
      <p:pic>
        <p:nvPicPr>
          <p:cNvPr id="16" name="Graphic 15" descr="Continuous Improvement with solid fill">
            <a:extLst>
              <a:ext uri="{FF2B5EF4-FFF2-40B4-BE49-F238E27FC236}">
                <a16:creationId xmlns:a16="http://schemas.microsoft.com/office/drawing/2014/main" id="{76EFD900-4FCF-45BB-9D58-CB6A648D53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6811" y="3193371"/>
            <a:ext cx="731520" cy="731520"/>
          </a:xfrm>
          <a:prstGeom prst="rect">
            <a:avLst/>
          </a:prstGeom>
        </p:spPr>
      </p:pic>
      <p:pic>
        <p:nvPicPr>
          <p:cNvPr id="17" name="Graphic 16" descr="Continuous Improvement with solid fill">
            <a:extLst>
              <a:ext uri="{FF2B5EF4-FFF2-40B4-BE49-F238E27FC236}">
                <a16:creationId xmlns:a16="http://schemas.microsoft.com/office/drawing/2014/main" id="{C1CE4356-6528-4BBD-856B-3918992079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01464" y="3193371"/>
            <a:ext cx="731520" cy="731520"/>
          </a:xfrm>
          <a:prstGeom prst="rect">
            <a:avLst/>
          </a:prstGeom>
        </p:spPr>
      </p:pic>
      <p:sp>
        <p:nvSpPr>
          <p:cNvPr id="18" name="Rectangle 17">
            <a:extLst>
              <a:ext uri="{FF2B5EF4-FFF2-40B4-BE49-F238E27FC236}">
                <a16:creationId xmlns:a16="http://schemas.microsoft.com/office/drawing/2014/main" id="{0479A5B8-5E24-41B2-9DA3-9F94E74B8D9E}"/>
              </a:ext>
            </a:extLst>
          </p:cNvPr>
          <p:cNvSpPr/>
          <p:nvPr/>
        </p:nvSpPr>
        <p:spPr>
          <a:xfrm>
            <a:off x="1849901" y="4220308"/>
            <a:ext cx="8792307" cy="513471"/>
          </a:xfrm>
          <a:prstGeom prst="rect">
            <a:avLst/>
          </a:prstGeom>
          <a:solidFill>
            <a:srgbClr val="84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E34BAE1-55BB-4393-952F-F4FB353AD078}"/>
              </a:ext>
            </a:extLst>
          </p:cNvPr>
          <p:cNvSpPr/>
          <p:nvPr/>
        </p:nvSpPr>
        <p:spPr>
          <a:xfrm>
            <a:off x="1821766" y="4234375"/>
            <a:ext cx="8792307" cy="513471"/>
          </a:xfrm>
          <a:prstGeom prst="rect">
            <a:avLst/>
          </a:prstGeom>
          <a:solidFill>
            <a:srgbClr val="84D7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Microsoft Cloud (Seller/SMB cloud service)</a:t>
            </a:r>
          </a:p>
        </p:txBody>
      </p:sp>
      <p:pic>
        <p:nvPicPr>
          <p:cNvPr id="21" name="Graphic 20" descr="Shopping cart with solid fill">
            <a:extLst>
              <a:ext uri="{FF2B5EF4-FFF2-40B4-BE49-F238E27FC236}">
                <a16:creationId xmlns:a16="http://schemas.microsoft.com/office/drawing/2014/main" id="{446E7491-9897-458E-BBE0-1F0B2476B51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21496" y="5328571"/>
            <a:ext cx="640080" cy="640080"/>
          </a:xfrm>
          <a:prstGeom prst="rect">
            <a:avLst/>
          </a:prstGeom>
        </p:spPr>
      </p:pic>
      <p:pic>
        <p:nvPicPr>
          <p:cNvPr id="25" name="Graphic 24" descr="Shopping cart with solid fill">
            <a:extLst>
              <a:ext uri="{FF2B5EF4-FFF2-40B4-BE49-F238E27FC236}">
                <a16:creationId xmlns:a16="http://schemas.microsoft.com/office/drawing/2014/main" id="{61FC27FB-9A33-4802-B5AB-7CBA856D873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09184" y="5332471"/>
            <a:ext cx="640080" cy="640080"/>
          </a:xfrm>
          <a:prstGeom prst="rect">
            <a:avLst/>
          </a:prstGeom>
        </p:spPr>
      </p:pic>
      <p:pic>
        <p:nvPicPr>
          <p:cNvPr id="31" name="Graphic 30" descr="Check In outline">
            <a:extLst>
              <a:ext uri="{FF2B5EF4-FFF2-40B4-BE49-F238E27FC236}">
                <a16:creationId xmlns:a16="http://schemas.microsoft.com/office/drawing/2014/main" id="{F3801FBA-C27C-441F-92FE-525F833A6D5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63864" y="2395962"/>
            <a:ext cx="425294" cy="425294"/>
          </a:xfrm>
          <a:prstGeom prst="rect">
            <a:avLst/>
          </a:prstGeom>
        </p:spPr>
      </p:pic>
      <p:pic>
        <p:nvPicPr>
          <p:cNvPr id="33" name="Graphic 32" descr="Vlog outline">
            <a:extLst>
              <a:ext uri="{FF2B5EF4-FFF2-40B4-BE49-F238E27FC236}">
                <a16:creationId xmlns:a16="http://schemas.microsoft.com/office/drawing/2014/main" id="{1649891D-C904-4B4C-85C4-5F9640781DC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322290" y="2342325"/>
            <a:ext cx="541549" cy="541549"/>
          </a:xfrm>
          <a:prstGeom prst="rect">
            <a:avLst/>
          </a:prstGeom>
        </p:spPr>
      </p:pic>
      <p:pic>
        <p:nvPicPr>
          <p:cNvPr id="35" name="Graphic 34" descr="Illustrator outline">
            <a:extLst>
              <a:ext uri="{FF2B5EF4-FFF2-40B4-BE49-F238E27FC236}">
                <a16:creationId xmlns:a16="http://schemas.microsoft.com/office/drawing/2014/main" id="{2D257020-6958-486B-9848-BDC113E1E0A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965351" y="2324685"/>
            <a:ext cx="626014" cy="626014"/>
          </a:xfrm>
          <a:prstGeom prst="rect">
            <a:avLst/>
          </a:prstGeom>
        </p:spPr>
      </p:pic>
      <p:sp>
        <p:nvSpPr>
          <p:cNvPr id="38" name="Rectangle 37">
            <a:extLst>
              <a:ext uri="{FF2B5EF4-FFF2-40B4-BE49-F238E27FC236}">
                <a16:creationId xmlns:a16="http://schemas.microsoft.com/office/drawing/2014/main" id="{2520E6C3-0150-4C21-991A-59878C2EC80D}"/>
              </a:ext>
            </a:extLst>
          </p:cNvPr>
          <p:cNvSpPr/>
          <p:nvPr/>
        </p:nvSpPr>
        <p:spPr>
          <a:xfrm>
            <a:off x="1821766" y="3003453"/>
            <a:ext cx="1371600" cy="1124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Open APIs</a:t>
            </a:r>
          </a:p>
        </p:txBody>
      </p:sp>
      <p:sp>
        <p:nvSpPr>
          <p:cNvPr id="39" name="Rectangle 38">
            <a:extLst>
              <a:ext uri="{FF2B5EF4-FFF2-40B4-BE49-F238E27FC236}">
                <a16:creationId xmlns:a16="http://schemas.microsoft.com/office/drawing/2014/main" id="{92078D3A-C7E4-4891-B0D6-A3717B284A0B}"/>
              </a:ext>
            </a:extLst>
          </p:cNvPr>
          <p:cNvSpPr/>
          <p:nvPr/>
        </p:nvSpPr>
        <p:spPr>
          <a:xfrm>
            <a:off x="9151035" y="2950700"/>
            <a:ext cx="1463038" cy="11772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Open N/w Interfaces for e-commerce</a:t>
            </a:r>
          </a:p>
        </p:txBody>
      </p:sp>
      <p:pic>
        <p:nvPicPr>
          <p:cNvPr id="41" name="Graphic 40" descr="Cloud outline">
            <a:extLst>
              <a:ext uri="{FF2B5EF4-FFF2-40B4-BE49-F238E27FC236}">
                <a16:creationId xmlns:a16="http://schemas.microsoft.com/office/drawing/2014/main" id="{22744BD3-C3C7-4B63-8921-6416D982261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788854" y="3082107"/>
            <a:ext cx="914400" cy="914400"/>
          </a:xfrm>
          <a:prstGeom prst="rect">
            <a:avLst/>
          </a:prstGeom>
        </p:spPr>
      </p:pic>
      <p:pic>
        <p:nvPicPr>
          <p:cNvPr id="46" name="Graphic 45" descr="Group of men outline">
            <a:extLst>
              <a:ext uri="{FF2B5EF4-FFF2-40B4-BE49-F238E27FC236}">
                <a16:creationId xmlns:a16="http://schemas.microsoft.com/office/drawing/2014/main" id="{878AEDF4-C938-408F-A711-54A9C46D5E6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636445" y="1199268"/>
            <a:ext cx="914400" cy="914400"/>
          </a:xfrm>
          <a:prstGeom prst="rect">
            <a:avLst/>
          </a:prstGeom>
        </p:spPr>
      </p:pic>
      <p:pic>
        <p:nvPicPr>
          <p:cNvPr id="48" name="Graphic 47" descr="Group of men outline">
            <a:extLst>
              <a:ext uri="{FF2B5EF4-FFF2-40B4-BE49-F238E27FC236}">
                <a16:creationId xmlns:a16="http://schemas.microsoft.com/office/drawing/2014/main" id="{09CCF794-CD69-41DA-98F2-E5F8EBB76E2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519975" y="1199268"/>
            <a:ext cx="914400" cy="914400"/>
          </a:xfrm>
          <a:prstGeom prst="rect">
            <a:avLst/>
          </a:prstGeom>
        </p:spPr>
      </p:pic>
      <p:pic>
        <p:nvPicPr>
          <p:cNvPr id="50" name="Graphic 49" descr="Group of men outline">
            <a:extLst>
              <a:ext uri="{FF2B5EF4-FFF2-40B4-BE49-F238E27FC236}">
                <a16:creationId xmlns:a16="http://schemas.microsoft.com/office/drawing/2014/main" id="{F0E50AFA-10D0-4606-AD00-7C31A5A3A30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403505" y="1199268"/>
            <a:ext cx="914400" cy="914400"/>
          </a:xfrm>
          <a:prstGeom prst="rect">
            <a:avLst/>
          </a:prstGeom>
        </p:spPr>
      </p:pic>
      <p:pic>
        <p:nvPicPr>
          <p:cNvPr id="52" name="Graphic 51" descr="Group of men outline">
            <a:extLst>
              <a:ext uri="{FF2B5EF4-FFF2-40B4-BE49-F238E27FC236}">
                <a16:creationId xmlns:a16="http://schemas.microsoft.com/office/drawing/2014/main" id="{B458BE3A-14C4-49B8-B2F2-9A7E9C48452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287035" y="1199268"/>
            <a:ext cx="914400" cy="914400"/>
          </a:xfrm>
          <a:prstGeom prst="rect">
            <a:avLst/>
          </a:prstGeom>
        </p:spPr>
      </p:pic>
      <p:pic>
        <p:nvPicPr>
          <p:cNvPr id="54" name="Graphic 53" descr="Group of men outline">
            <a:extLst>
              <a:ext uri="{FF2B5EF4-FFF2-40B4-BE49-F238E27FC236}">
                <a16:creationId xmlns:a16="http://schemas.microsoft.com/office/drawing/2014/main" id="{BE4C03BA-1B8E-45E0-9391-80A01998D27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170565" y="1199268"/>
            <a:ext cx="914400" cy="914400"/>
          </a:xfrm>
          <a:prstGeom prst="rect">
            <a:avLst/>
          </a:prstGeom>
        </p:spPr>
      </p:pic>
      <p:pic>
        <p:nvPicPr>
          <p:cNvPr id="56" name="Graphic 55" descr="Group of men outline">
            <a:extLst>
              <a:ext uri="{FF2B5EF4-FFF2-40B4-BE49-F238E27FC236}">
                <a16:creationId xmlns:a16="http://schemas.microsoft.com/office/drawing/2014/main" id="{A60D0717-163F-4C76-BBB3-2FE7B31B448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821154" y="1199268"/>
            <a:ext cx="914400" cy="914400"/>
          </a:xfrm>
          <a:prstGeom prst="rect">
            <a:avLst/>
          </a:prstGeom>
        </p:spPr>
      </p:pic>
      <p:pic>
        <p:nvPicPr>
          <p:cNvPr id="58" name="Graphic 57" descr="Group of men outline">
            <a:extLst>
              <a:ext uri="{FF2B5EF4-FFF2-40B4-BE49-F238E27FC236}">
                <a16:creationId xmlns:a16="http://schemas.microsoft.com/office/drawing/2014/main" id="{EF2AF688-C38C-40A5-AA14-42D37C38073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054095" y="1199268"/>
            <a:ext cx="914400" cy="914400"/>
          </a:xfrm>
          <a:prstGeom prst="rect">
            <a:avLst/>
          </a:prstGeom>
        </p:spPr>
      </p:pic>
      <p:pic>
        <p:nvPicPr>
          <p:cNvPr id="60" name="Graphic 59" descr="Group of men outline">
            <a:extLst>
              <a:ext uri="{FF2B5EF4-FFF2-40B4-BE49-F238E27FC236}">
                <a16:creationId xmlns:a16="http://schemas.microsoft.com/office/drawing/2014/main" id="{614D75AE-89A4-429F-981D-D09428382BC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937625" y="1199268"/>
            <a:ext cx="914400" cy="914400"/>
          </a:xfrm>
          <a:prstGeom prst="rect">
            <a:avLst/>
          </a:prstGeom>
        </p:spPr>
      </p:pic>
      <p:sp>
        <p:nvSpPr>
          <p:cNvPr id="2" name="TextBox 1">
            <a:extLst>
              <a:ext uri="{FF2B5EF4-FFF2-40B4-BE49-F238E27FC236}">
                <a16:creationId xmlns:a16="http://schemas.microsoft.com/office/drawing/2014/main" id="{B95A0E89-D6DD-4BF7-835A-DD83AFE7121F}"/>
              </a:ext>
            </a:extLst>
          </p:cNvPr>
          <p:cNvSpPr txBox="1"/>
          <p:nvPr/>
        </p:nvSpPr>
        <p:spPr>
          <a:xfrm>
            <a:off x="4517779" y="6130425"/>
            <a:ext cx="1343757" cy="646331"/>
          </a:xfrm>
          <a:prstGeom prst="rect">
            <a:avLst/>
          </a:prstGeom>
          <a:noFill/>
        </p:spPr>
        <p:txBody>
          <a:bodyPr wrap="square" rtlCol="0">
            <a:spAutoFit/>
          </a:bodyPr>
          <a:lstStyle/>
          <a:p>
            <a:pPr algn="ctr"/>
            <a:r>
              <a:rPr lang="en-US"/>
              <a:t>Annapurna Groceries</a:t>
            </a:r>
          </a:p>
        </p:txBody>
      </p:sp>
      <p:sp>
        <p:nvSpPr>
          <p:cNvPr id="27" name="TextBox 26">
            <a:extLst>
              <a:ext uri="{FF2B5EF4-FFF2-40B4-BE49-F238E27FC236}">
                <a16:creationId xmlns:a16="http://schemas.microsoft.com/office/drawing/2014/main" id="{9FDB7244-23AA-4844-A9A3-994851F9EB89}"/>
              </a:ext>
            </a:extLst>
          </p:cNvPr>
          <p:cNvSpPr txBox="1"/>
          <p:nvPr/>
        </p:nvSpPr>
        <p:spPr>
          <a:xfrm>
            <a:off x="6810605" y="6155012"/>
            <a:ext cx="1343757" cy="646331"/>
          </a:xfrm>
          <a:prstGeom prst="rect">
            <a:avLst/>
          </a:prstGeom>
          <a:noFill/>
        </p:spPr>
        <p:txBody>
          <a:bodyPr wrap="square" rtlCol="0">
            <a:spAutoFit/>
          </a:bodyPr>
          <a:lstStyle/>
          <a:p>
            <a:pPr algn="ctr"/>
            <a:r>
              <a:rPr lang="en-US" err="1"/>
              <a:t>Rajadhani</a:t>
            </a:r>
            <a:r>
              <a:rPr lang="en-US"/>
              <a:t> Foods</a:t>
            </a:r>
          </a:p>
        </p:txBody>
      </p:sp>
      <p:sp>
        <p:nvSpPr>
          <p:cNvPr id="3" name="Thought Bubble: Cloud 2">
            <a:extLst>
              <a:ext uri="{FF2B5EF4-FFF2-40B4-BE49-F238E27FC236}">
                <a16:creationId xmlns:a16="http://schemas.microsoft.com/office/drawing/2014/main" id="{35EB5911-0071-4173-88EA-52442F19BB84}"/>
              </a:ext>
            </a:extLst>
          </p:cNvPr>
          <p:cNvSpPr/>
          <p:nvPr/>
        </p:nvSpPr>
        <p:spPr>
          <a:xfrm>
            <a:off x="5357794" y="333829"/>
            <a:ext cx="1536166" cy="798613"/>
          </a:xfrm>
          <a:prstGeom prst="cloudCallou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0" u="none" strike="noStrike">
                <a:solidFill>
                  <a:srgbClr val="000000"/>
                </a:solidFill>
                <a:effectLst/>
                <a:latin typeface="Arial" panose="020B0604020202020204" pitchFamily="34" charset="0"/>
              </a:rPr>
              <a:t>Quesadillas</a:t>
            </a:r>
            <a:endParaRPr lang="en-US" sz="1100" b="1"/>
          </a:p>
        </p:txBody>
      </p:sp>
      <p:pic>
        <p:nvPicPr>
          <p:cNvPr id="29" name="Graphic 28" descr="Shopping cart with solid fill">
            <a:extLst>
              <a:ext uri="{FF2B5EF4-FFF2-40B4-BE49-F238E27FC236}">
                <a16:creationId xmlns:a16="http://schemas.microsoft.com/office/drawing/2014/main" id="{1B50D964-C237-4F99-9269-7672B21C1BC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109184" y="5324460"/>
            <a:ext cx="640080" cy="640080"/>
          </a:xfrm>
          <a:prstGeom prst="rect">
            <a:avLst/>
          </a:prstGeom>
        </p:spPr>
      </p:pic>
    </p:spTree>
    <p:extLst>
      <p:ext uri="{BB962C8B-B14F-4D97-AF65-F5344CB8AC3E}">
        <p14:creationId xmlns:p14="http://schemas.microsoft.com/office/powerpoint/2010/main" val="1892554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mph" presetSubtype="2" fill="hold" grpId="0" nodeType="clickEffect">
                                  <p:stCondLst>
                                    <p:cond delay="0"/>
                                  </p:stCondLst>
                                  <p:childTnLst>
                                    <p:animClr clrSpc="rgb" dir="cw">
                                      <p:cBhvr override="childStyle">
                                        <p:cTn id="11" dur="2000" fill="hold"/>
                                        <p:tgtEl>
                                          <p:spTgt spid="27"/>
                                        </p:tgtEl>
                                        <p:attrNameLst>
                                          <p:attrName>style.color</p:attrName>
                                        </p:attrNameLst>
                                      </p:cBhvr>
                                      <p:to>
                                        <a:srgbClr val="0070C0"/>
                                      </p:to>
                                    </p:animClr>
                                  </p:childTnLst>
                                </p:cTn>
                              </p:par>
                              <p:par>
                                <p:cTn id="12" presetID="10" presetClass="entr" presetSubtype="0" fill="hold" nodeType="with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 grpId="0" animBg="1"/>
    </p:bldLst>
  </p:timing>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54BA1-8DA0-4EC9-AD78-0255FA0A72B0}"/>
              </a:ext>
            </a:extLst>
          </p:cNvPr>
          <p:cNvSpPr>
            <a:spLocks noGrp="1"/>
          </p:cNvSpPr>
          <p:nvPr>
            <p:ph type="title"/>
          </p:nvPr>
        </p:nvSpPr>
        <p:spPr/>
        <p:txBody>
          <a:bodyPr/>
          <a:lstStyle/>
          <a:p>
            <a:r>
              <a:rPr lang="en-US"/>
              <a:t>Flow: Buyer Side</a:t>
            </a:r>
            <a:endParaRPr lang="en-IN"/>
          </a:p>
        </p:txBody>
      </p:sp>
      <p:sp>
        <p:nvSpPr>
          <p:cNvPr id="3" name="TextBox 2">
            <a:extLst>
              <a:ext uri="{FF2B5EF4-FFF2-40B4-BE49-F238E27FC236}">
                <a16:creationId xmlns:a16="http://schemas.microsoft.com/office/drawing/2014/main" id="{9915FB6A-09A3-4D70-AA22-9CA4B7B830C0}"/>
              </a:ext>
            </a:extLst>
          </p:cNvPr>
          <p:cNvSpPr txBox="1"/>
          <p:nvPr/>
        </p:nvSpPr>
        <p:spPr>
          <a:xfrm>
            <a:off x="955040" y="3610187"/>
            <a:ext cx="7410027" cy="2722880"/>
          </a:xfrm>
          <a:prstGeom prst="rect">
            <a:avLst/>
          </a:prstGeom>
          <a:noFill/>
        </p:spPr>
        <p:txBody>
          <a:bodyPr wrap="square" rtlCol="0">
            <a:spAutoFit/>
          </a:bodyPr>
          <a:lstStyle/>
          <a:p>
            <a:endParaRPr lang="en-IN"/>
          </a:p>
        </p:txBody>
      </p:sp>
      <p:graphicFrame>
        <p:nvGraphicFramePr>
          <p:cNvPr id="8" name="Content Placeholder 7">
            <a:extLst>
              <a:ext uri="{FF2B5EF4-FFF2-40B4-BE49-F238E27FC236}">
                <a16:creationId xmlns:a16="http://schemas.microsoft.com/office/drawing/2014/main" id="{CE072332-00AE-4780-9F24-92D2D4DA0B56}"/>
              </a:ext>
            </a:extLst>
          </p:cNvPr>
          <p:cNvGraphicFramePr>
            <a:graphicFrameLocks noGrp="1"/>
          </p:cNvGraphicFramePr>
          <p:nvPr>
            <p:ph idx="1"/>
            <p:extLst>
              <p:ext uri="{D42A27DB-BD31-4B8C-83A1-F6EECF244321}">
                <p14:modId xmlns:p14="http://schemas.microsoft.com/office/powerpoint/2010/main" val="278845346"/>
              </p:ext>
            </p:extLst>
          </p:nvPr>
        </p:nvGraphicFramePr>
        <p:xfrm>
          <a:off x="838200" y="2465599"/>
          <a:ext cx="10515600" cy="19268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1252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F7518B39-936F-47B8-ACD8-516ED75C1971}"/>
              </a:ext>
            </a:extLst>
          </p:cNvPr>
          <p:cNvGraphicFramePr/>
          <p:nvPr>
            <p:extLst>
              <p:ext uri="{D42A27DB-BD31-4B8C-83A1-F6EECF244321}">
                <p14:modId xmlns:p14="http://schemas.microsoft.com/office/powerpoint/2010/main" val="946650605"/>
              </p:ext>
            </p:extLst>
          </p:nvPr>
        </p:nvGraphicFramePr>
        <p:xfrm>
          <a:off x="0" y="0"/>
          <a:ext cx="12192000" cy="4927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F3595DA9-3753-4B27-9EB6-85ACFAC61E24}"/>
              </a:ext>
            </a:extLst>
          </p:cNvPr>
          <p:cNvPicPr>
            <a:picLocks noChangeAspect="1"/>
          </p:cNvPicPr>
          <p:nvPr/>
        </p:nvPicPr>
        <p:blipFill>
          <a:blip r:embed="rId8"/>
          <a:stretch>
            <a:fillRect/>
          </a:stretch>
        </p:blipFill>
        <p:spPr>
          <a:xfrm>
            <a:off x="496551" y="727802"/>
            <a:ext cx="8850649" cy="5402395"/>
          </a:xfrm>
          <a:prstGeom prst="rect">
            <a:avLst/>
          </a:prstGeom>
        </p:spPr>
      </p:pic>
      <p:sp>
        <p:nvSpPr>
          <p:cNvPr id="2" name="TextBox 1">
            <a:extLst>
              <a:ext uri="{FF2B5EF4-FFF2-40B4-BE49-F238E27FC236}">
                <a16:creationId xmlns:a16="http://schemas.microsoft.com/office/drawing/2014/main" id="{94734624-3B29-4C84-9CBC-12AFB1345207}"/>
              </a:ext>
            </a:extLst>
          </p:cNvPr>
          <p:cNvSpPr txBox="1"/>
          <p:nvPr/>
        </p:nvSpPr>
        <p:spPr>
          <a:xfrm>
            <a:off x="9617604" y="1937173"/>
            <a:ext cx="2431627" cy="1477328"/>
          </a:xfrm>
          <a:prstGeom prst="rect">
            <a:avLst/>
          </a:prstGeom>
          <a:noFill/>
        </p:spPr>
        <p:txBody>
          <a:bodyPr wrap="square" rtlCol="0">
            <a:spAutoFit/>
          </a:bodyPr>
          <a:lstStyle/>
          <a:p>
            <a:r>
              <a:rPr lang="en-US"/>
              <a:t>Buyer goes to the shopping tab within Bing and clicks on ‘Show more from ONDC’</a:t>
            </a:r>
            <a:endParaRPr lang="en-IN"/>
          </a:p>
        </p:txBody>
      </p:sp>
    </p:spTree>
    <p:extLst>
      <p:ext uri="{BB962C8B-B14F-4D97-AF65-F5344CB8AC3E}">
        <p14:creationId xmlns:p14="http://schemas.microsoft.com/office/powerpoint/2010/main" val="175351266"/>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18FBA8-05AB-447D-9F77-6B33713F9A24}"/>
              </a:ext>
            </a:extLst>
          </p:cNvPr>
          <p:cNvPicPr>
            <a:picLocks noChangeAspect="1"/>
          </p:cNvPicPr>
          <p:nvPr/>
        </p:nvPicPr>
        <p:blipFill rotWithShape="1">
          <a:blip r:embed="rId2"/>
          <a:srcRect t="4013" b="955"/>
          <a:stretch/>
        </p:blipFill>
        <p:spPr>
          <a:xfrm>
            <a:off x="837035" y="726439"/>
            <a:ext cx="9280639" cy="5405121"/>
          </a:xfrm>
          <a:prstGeom prst="rect">
            <a:avLst/>
          </a:prstGeom>
        </p:spPr>
      </p:pic>
      <p:graphicFrame>
        <p:nvGraphicFramePr>
          <p:cNvPr id="3" name="Diagram 2">
            <a:extLst>
              <a:ext uri="{FF2B5EF4-FFF2-40B4-BE49-F238E27FC236}">
                <a16:creationId xmlns:a16="http://schemas.microsoft.com/office/drawing/2014/main" id="{28FD3134-1052-48A0-A006-8EEF085B5678}"/>
              </a:ext>
            </a:extLst>
          </p:cNvPr>
          <p:cNvGraphicFramePr/>
          <p:nvPr>
            <p:extLst>
              <p:ext uri="{D42A27DB-BD31-4B8C-83A1-F6EECF244321}">
                <p14:modId xmlns:p14="http://schemas.microsoft.com/office/powerpoint/2010/main" val="676648251"/>
              </p:ext>
            </p:extLst>
          </p:nvPr>
        </p:nvGraphicFramePr>
        <p:xfrm>
          <a:off x="0" y="0"/>
          <a:ext cx="12192000" cy="4927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323828CB-8599-487D-A018-2F26B38DB42E}"/>
              </a:ext>
            </a:extLst>
          </p:cNvPr>
          <p:cNvSpPr txBox="1"/>
          <p:nvPr/>
        </p:nvSpPr>
        <p:spPr>
          <a:xfrm>
            <a:off x="10139151" y="1754293"/>
            <a:ext cx="2431627" cy="646331"/>
          </a:xfrm>
          <a:prstGeom prst="rect">
            <a:avLst/>
          </a:prstGeom>
          <a:noFill/>
        </p:spPr>
        <p:txBody>
          <a:bodyPr wrap="square" rtlCol="0">
            <a:spAutoFit/>
          </a:bodyPr>
          <a:lstStyle/>
          <a:p>
            <a:r>
              <a:rPr lang="en-US"/>
              <a:t>Buyer can search by item or by category</a:t>
            </a:r>
            <a:endParaRPr lang="en-IN"/>
          </a:p>
        </p:txBody>
      </p:sp>
    </p:spTree>
    <p:extLst>
      <p:ext uri="{BB962C8B-B14F-4D97-AF65-F5344CB8AC3E}">
        <p14:creationId xmlns:p14="http://schemas.microsoft.com/office/powerpoint/2010/main" val="155941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7F5F0C-D135-4401-8E23-3C783C586B0F}"/>
              </a:ext>
            </a:extLst>
          </p:cNvPr>
          <p:cNvPicPr>
            <a:picLocks noChangeAspect="1"/>
          </p:cNvPicPr>
          <p:nvPr/>
        </p:nvPicPr>
        <p:blipFill>
          <a:blip r:embed="rId2"/>
          <a:stretch>
            <a:fillRect/>
          </a:stretch>
        </p:blipFill>
        <p:spPr>
          <a:xfrm>
            <a:off x="2516957" y="698544"/>
            <a:ext cx="6735417" cy="6030761"/>
          </a:xfrm>
          <a:prstGeom prst="rect">
            <a:avLst/>
          </a:prstGeom>
        </p:spPr>
      </p:pic>
      <p:graphicFrame>
        <p:nvGraphicFramePr>
          <p:cNvPr id="2" name="Diagram 1">
            <a:extLst>
              <a:ext uri="{FF2B5EF4-FFF2-40B4-BE49-F238E27FC236}">
                <a16:creationId xmlns:a16="http://schemas.microsoft.com/office/drawing/2014/main" id="{647A7D9D-E52C-43D4-BCFD-A875F079A023}"/>
              </a:ext>
            </a:extLst>
          </p:cNvPr>
          <p:cNvGraphicFramePr/>
          <p:nvPr>
            <p:extLst>
              <p:ext uri="{D42A27DB-BD31-4B8C-83A1-F6EECF244321}">
                <p14:modId xmlns:p14="http://schemas.microsoft.com/office/powerpoint/2010/main" val="676648251"/>
              </p:ext>
            </p:extLst>
          </p:nvPr>
        </p:nvGraphicFramePr>
        <p:xfrm>
          <a:off x="0" y="0"/>
          <a:ext cx="12192000" cy="4927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C25CD7E3-FF54-4654-865B-ED1DCB243720}"/>
              </a:ext>
            </a:extLst>
          </p:cNvPr>
          <p:cNvSpPr txBox="1"/>
          <p:nvPr/>
        </p:nvSpPr>
        <p:spPr>
          <a:xfrm>
            <a:off x="9109604" y="1578187"/>
            <a:ext cx="2431627" cy="3416320"/>
          </a:xfrm>
          <a:prstGeom prst="rect">
            <a:avLst/>
          </a:prstGeom>
          <a:noFill/>
        </p:spPr>
        <p:txBody>
          <a:bodyPr wrap="square" rtlCol="0">
            <a:spAutoFit/>
          </a:bodyPr>
          <a:lstStyle/>
          <a:p>
            <a:r>
              <a:rPr lang="en-US"/>
              <a:t>Buyer searches for ‘Quesadilla’ and gets results from multiple nearby sellers; some of whom are enabled by Microsoft Cloud (Seller side App)</a:t>
            </a:r>
          </a:p>
          <a:p>
            <a:endParaRPr lang="en-US"/>
          </a:p>
          <a:p>
            <a:r>
              <a:rPr lang="en-US"/>
              <a:t>Buyer can chat with Microsoft enabled Sellers in their language of choice</a:t>
            </a:r>
            <a:endParaRPr lang="en-IN"/>
          </a:p>
        </p:txBody>
      </p:sp>
    </p:spTree>
    <p:extLst>
      <p:ext uri="{BB962C8B-B14F-4D97-AF65-F5344CB8AC3E}">
        <p14:creationId xmlns:p14="http://schemas.microsoft.com/office/powerpoint/2010/main" val="13199165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526205F9817C04789EC78F2C457FCF0" ma:contentTypeVersion="18" ma:contentTypeDescription="Create a new document." ma:contentTypeScope="" ma:versionID="01d992e08f090b03418c0f3e85f2b58a">
  <xsd:schema xmlns:xsd="http://www.w3.org/2001/XMLSchema" xmlns:xs="http://www.w3.org/2001/XMLSchema" xmlns:p="http://schemas.microsoft.com/office/2006/metadata/properties" xmlns:ns1="http://schemas.microsoft.com/sharepoint/v3" xmlns:ns2="d9ef66b0-5d6d-4f6e-ba34-800b5188e5fd" xmlns:ns3="bee380e1-ac61-440a-a05c-0235d23d9c4e" xmlns:ns4="230e9df3-be65-4c73-a93b-d1236ebd677e" targetNamespace="http://schemas.microsoft.com/office/2006/metadata/properties" ma:root="true" ma:fieldsID="59a1f47d25d15fa5721482ec1db5c56f" ns1:_="" ns2:_="" ns3:_="" ns4:_="">
    <xsd:import namespace="http://schemas.microsoft.com/sharepoint/v3"/>
    <xsd:import namespace="d9ef66b0-5d6d-4f6e-ba34-800b5188e5fd"/>
    <xsd:import namespace="bee380e1-ac61-440a-a05c-0235d23d9c4e"/>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LengthInSeconds" minOccurs="0"/>
                <xsd:element ref="ns2:MediaServiceLocation"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9ef66b0-5d6d-4f6e-ba34-800b5188e5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ee380e1-ac61-440a-a05c-0235d23d9c4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bf5bc62b-563f-43f2-a740-6e1571d403e6}" ma:internalName="TaxCatchAll" ma:showField="CatchAllData" ma:web="bee380e1-ac61-440a-a05c-0235d23d9c4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LengthInSeconds xmlns="d9ef66b0-5d6d-4f6e-ba34-800b5188e5fd" xsi:nil="true"/>
    <_ip_UnifiedCompliancePolicyUIAction xmlns="http://schemas.microsoft.com/sharepoint/v3" xsi:nil="true"/>
    <_ip_UnifiedCompliancePolicyProperties xmlns="http://schemas.microsoft.com/sharepoint/v3" xsi:nil="true"/>
    <SharedWithUsers xmlns="bee380e1-ac61-440a-a05c-0235d23d9c4e">
      <UserInfo>
        <DisplayName/>
        <AccountId xsi:nil="true"/>
        <AccountType/>
      </UserInfo>
    </SharedWithUsers>
    <lcf76f155ced4ddcb4097134ff3c332f xmlns="d9ef66b0-5d6d-4f6e-ba34-800b5188e5fd">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C92DD6F6-138E-47A7-A189-FAA3EB8C0DB1}">
  <ds:schemaRefs>
    <ds:schemaRef ds:uri="http://schemas.microsoft.com/sharepoint/v3/contenttype/forms"/>
  </ds:schemaRefs>
</ds:datastoreItem>
</file>

<file path=customXml/itemProps2.xml><?xml version="1.0" encoding="utf-8"?>
<ds:datastoreItem xmlns:ds="http://schemas.openxmlformats.org/officeDocument/2006/customXml" ds:itemID="{77C83C1C-0D9B-4E27-BCF6-8A57C4C3BC93}">
  <ds:schemaRefs>
    <ds:schemaRef ds:uri="230e9df3-be65-4c73-a93b-d1236ebd677e"/>
    <ds:schemaRef ds:uri="bee380e1-ac61-440a-a05c-0235d23d9c4e"/>
    <ds:schemaRef ds:uri="d9ef66b0-5d6d-4f6e-ba34-800b5188e5f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827B207-0CB3-4487-8DDE-CD6BF9D374BF}">
  <ds:schemaRefs>
    <ds:schemaRef ds:uri="230e9df3-be65-4c73-a93b-d1236ebd677e"/>
    <ds:schemaRef ds:uri="bee380e1-ac61-440a-a05c-0235d23d9c4e"/>
    <ds:schemaRef ds:uri="d9ef66b0-5d6d-4f6e-ba34-800b5188e5fd"/>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22</Slides>
  <Notes>5</Notes>
  <HiddenSlides>0</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Integrate with ONDC</vt:lpstr>
      <vt:lpstr>Contents</vt:lpstr>
      <vt:lpstr>PowerPoint Presentation</vt:lpstr>
      <vt:lpstr>PowerPoint Presentation</vt:lpstr>
      <vt:lpstr>PowerPoint Presentation</vt:lpstr>
      <vt:lpstr>Flow: Buyer Side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Request/Response Logs (Proofs)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ONDC Grand Hackathon</dc:title>
  <dc:creator>Shantam Khetan</dc:creator>
  <cp:revision>1</cp:revision>
  <dcterms:created xsi:type="dcterms:W3CDTF">2022-01-08T14:25:44Z</dcterms:created>
  <dcterms:modified xsi:type="dcterms:W3CDTF">2022-01-09T18:15:02Z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mplianceAssetId">
    <vt:lpwstr/>
  </property>
  <property fmtid="{D5CDD505-2E9C-101B-9397-08002B2CF9AE}" pid="3" name="TriggerFlowInfo">
    <vt:lpwstr/>
  </property>
  <property fmtid="{D5CDD505-2E9C-101B-9397-08002B2CF9AE}" pid="4" name="_SharedFileIndex">
    <vt:lpwstr/>
  </property>
  <property fmtid="{D5CDD505-2E9C-101B-9397-08002B2CF9AE}" pid="5" name="_ExtendedDescription">
    <vt:lpwstr/>
  </property>
  <property fmtid="{D5CDD505-2E9C-101B-9397-08002B2CF9AE}" pid="6" name="MediaServiceImageTags">
    <vt:lpwstr/>
  </property>
  <property fmtid="{D5CDD505-2E9C-101B-9397-08002B2CF9AE}" pid="7" name="_SourceUrl">
    <vt:lpwstr/>
  </property>
  <property fmtid="{D5CDD505-2E9C-101B-9397-08002B2CF9AE}" pid="8" name="ContentTypeId">
    <vt:lpwstr>0x0101002526205F9817C04789EC78F2C457FCF0</vt:lpwstr>
  </property>
  <property fmtid="{D5CDD505-2E9C-101B-9397-08002B2CF9AE}" pid="9" name="Order">
    <vt:r8>41600</vt:r8>
  </property>
</Properties>
</file>